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7" r:id="rId9"/>
  </p:sldIdLst>
  <p:sldSz cx="9144000" cy="5143500" type="screen16x9"/>
  <p:notesSz cx="6858000" cy="9144000"/>
  <p:embeddedFontLst>
    <p:embeddedFont>
      <p:font typeface="Alegreya" panose="020B0604020202020204" charset="0"/>
      <p:regular r:id="rId11"/>
      <p:bold r:id="rId12"/>
      <p:italic r:id="rId13"/>
      <p:boldItalic r:id="rId14"/>
    </p:embeddedFont>
    <p:embeddedFont>
      <p:font typeface="Grand Hotel" panose="020B0604020202020204" charset="0"/>
      <p:regular r:id="rId15"/>
    </p:embeddedFont>
    <p:embeddedFont>
      <p:font typeface="Handlee" panose="020B0604020202020204" charset="0"/>
      <p:regular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Condensed Light" panose="02000000000000000000" pitchFamily="2" charset="0"/>
      <p:regular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6B05F9C-F3DC-4A44-A2B6-539B194AAD8C}">
  <a:tblStyle styleId="{26B05F9C-F3DC-4A44-A2B6-539B194AAD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beebd32d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beebd32d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beebd32d5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beebd32d5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beebd32d5c_0_16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" name="Google Shape;1026;gbeebd32d5c_0_16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beebd32d5c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beebd32d5c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be7acbd30d_0_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be7acbd30d_0_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bdb13ee35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bdb13ee35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beebd32d5c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" name="Google Shape;1243;gbeebd32d5c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/>
          <p:nvPr/>
        </p:nvSpPr>
        <p:spPr>
          <a:xfrm>
            <a:off x="8073609" y="533088"/>
            <a:ext cx="40516" cy="34208"/>
          </a:xfrm>
          <a:custGeom>
            <a:avLst/>
            <a:gdLst/>
            <a:ahLst/>
            <a:cxnLst/>
            <a:rect l="l" t="t" r="r" b="b"/>
            <a:pathLst>
              <a:path w="208" h="208" extrusionOk="0">
                <a:moveTo>
                  <a:pt x="107" y="0"/>
                </a:moveTo>
                <a:cubicBezTo>
                  <a:pt x="48" y="0"/>
                  <a:pt x="1" y="48"/>
                  <a:pt x="1" y="107"/>
                </a:cubicBezTo>
                <a:cubicBezTo>
                  <a:pt x="1" y="160"/>
                  <a:pt x="48" y="207"/>
                  <a:pt x="107" y="207"/>
                </a:cubicBezTo>
                <a:cubicBezTo>
                  <a:pt x="160" y="207"/>
                  <a:pt x="207" y="160"/>
                  <a:pt x="207" y="107"/>
                </a:cubicBezTo>
                <a:cubicBezTo>
                  <a:pt x="207" y="48"/>
                  <a:pt x="160" y="0"/>
                  <a:pt x="10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2"/>
          <p:cNvSpPr/>
          <p:nvPr/>
        </p:nvSpPr>
        <p:spPr>
          <a:xfrm>
            <a:off x="3311528" y="2623119"/>
            <a:ext cx="38700" cy="35626"/>
          </a:xfrm>
          <a:custGeom>
            <a:avLst/>
            <a:gdLst/>
            <a:ahLst/>
            <a:cxnLst/>
            <a:rect l="l" t="t" r="r" b="b"/>
            <a:pathLst>
              <a:path w="214" h="197" extrusionOk="0">
                <a:moveTo>
                  <a:pt x="0" y="166"/>
                </a:moveTo>
                <a:cubicBezTo>
                  <a:pt x="30" y="78"/>
                  <a:pt x="95" y="25"/>
                  <a:pt x="195" y="1"/>
                </a:cubicBezTo>
                <a:lnTo>
                  <a:pt x="213" y="25"/>
                </a:lnTo>
                <a:cubicBezTo>
                  <a:pt x="154" y="84"/>
                  <a:pt x="95" y="137"/>
                  <a:pt x="36" y="196"/>
                </a:cubicBezTo>
                <a:cubicBezTo>
                  <a:pt x="24" y="190"/>
                  <a:pt x="6" y="178"/>
                  <a:pt x="0" y="166"/>
                </a:cubicBezTo>
                <a:close/>
              </a:path>
            </a:pathLst>
          </a:custGeom>
          <a:solidFill>
            <a:srgbClr val="E4CF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559234" y="291901"/>
            <a:ext cx="178470" cy="179181"/>
          </a:xfrm>
          <a:custGeom>
            <a:avLst/>
            <a:gdLst/>
            <a:ahLst/>
            <a:cxnLst/>
            <a:rect l="l" t="t" r="r" b="b"/>
            <a:pathLst>
              <a:path w="1255" h="1260" extrusionOk="0">
                <a:moveTo>
                  <a:pt x="297" y="0"/>
                </a:moveTo>
                <a:lnTo>
                  <a:pt x="291" y="526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3"/>
                </a:lnTo>
                <a:lnTo>
                  <a:pt x="1255" y="296"/>
                </a:lnTo>
                <a:lnTo>
                  <a:pt x="734" y="290"/>
                </a:lnTo>
                <a:lnTo>
                  <a:pt x="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104773" y="4535078"/>
            <a:ext cx="74943" cy="74943"/>
          </a:xfrm>
          <a:custGeom>
            <a:avLst/>
            <a:gdLst/>
            <a:ahLst/>
            <a:cxnLst/>
            <a:rect l="l" t="t" r="r" b="b"/>
            <a:pathLst>
              <a:path w="527" h="527" extrusionOk="0">
                <a:moveTo>
                  <a:pt x="136" y="0"/>
                </a:moveTo>
                <a:lnTo>
                  <a:pt x="124" y="219"/>
                </a:lnTo>
                <a:lnTo>
                  <a:pt x="0" y="396"/>
                </a:lnTo>
                <a:lnTo>
                  <a:pt x="219" y="402"/>
                </a:lnTo>
                <a:lnTo>
                  <a:pt x="396" y="526"/>
                </a:lnTo>
                <a:lnTo>
                  <a:pt x="408" y="314"/>
                </a:lnTo>
                <a:lnTo>
                  <a:pt x="527" y="136"/>
                </a:lnTo>
                <a:lnTo>
                  <a:pt x="314" y="130"/>
                </a:lnTo>
                <a:lnTo>
                  <a:pt x="1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611898" y="1964487"/>
            <a:ext cx="209614" cy="209472"/>
          </a:xfrm>
          <a:custGeom>
            <a:avLst/>
            <a:gdLst/>
            <a:ahLst/>
            <a:cxnLst/>
            <a:rect l="l" t="t" r="r" b="b"/>
            <a:pathLst>
              <a:path w="1474" h="1473" extrusionOk="0">
                <a:moveTo>
                  <a:pt x="1030" y="0"/>
                </a:moveTo>
                <a:lnTo>
                  <a:pt x="580" y="367"/>
                </a:lnTo>
                <a:lnTo>
                  <a:pt x="1" y="444"/>
                </a:lnTo>
                <a:lnTo>
                  <a:pt x="373" y="893"/>
                </a:lnTo>
                <a:lnTo>
                  <a:pt x="444" y="1473"/>
                </a:lnTo>
                <a:lnTo>
                  <a:pt x="888" y="1100"/>
                </a:lnTo>
                <a:lnTo>
                  <a:pt x="1473" y="1029"/>
                </a:lnTo>
                <a:lnTo>
                  <a:pt x="1107" y="574"/>
                </a:lnTo>
                <a:lnTo>
                  <a:pt x="10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707733" y="4550152"/>
            <a:ext cx="113766" cy="113624"/>
          </a:xfrm>
          <a:custGeom>
            <a:avLst/>
            <a:gdLst/>
            <a:ahLst/>
            <a:cxnLst/>
            <a:rect l="l" t="t" r="r" b="b"/>
            <a:pathLst>
              <a:path w="800" h="799" extrusionOk="0">
                <a:moveTo>
                  <a:pt x="456" y="1"/>
                </a:moveTo>
                <a:lnTo>
                  <a:pt x="279" y="237"/>
                </a:lnTo>
                <a:lnTo>
                  <a:pt x="1" y="338"/>
                </a:lnTo>
                <a:lnTo>
                  <a:pt x="237" y="515"/>
                </a:lnTo>
                <a:lnTo>
                  <a:pt x="332" y="799"/>
                </a:lnTo>
                <a:lnTo>
                  <a:pt x="515" y="568"/>
                </a:lnTo>
                <a:lnTo>
                  <a:pt x="799" y="468"/>
                </a:lnTo>
                <a:lnTo>
                  <a:pt x="563" y="279"/>
                </a:lnTo>
                <a:lnTo>
                  <a:pt x="4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623997" y="1142875"/>
            <a:ext cx="178470" cy="179324"/>
          </a:xfrm>
          <a:custGeom>
            <a:avLst/>
            <a:gdLst/>
            <a:ahLst/>
            <a:cxnLst/>
            <a:rect l="l" t="t" r="r" b="b"/>
            <a:pathLst>
              <a:path w="1255" h="1261" extrusionOk="0">
                <a:moveTo>
                  <a:pt x="296" y="0"/>
                </a:moveTo>
                <a:lnTo>
                  <a:pt x="291" y="527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4"/>
                </a:lnTo>
                <a:lnTo>
                  <a:pt x="1255" y="296"/>
                </a:lnTo>
                <a:lnTo>
                  <a:pt x="734" y="290"/>
                </a:lnTo>
                <a:lnTo>
                  <a:pt x="2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43874" y="3567499"/>
            <a:ext cx="209614" cy="209614"/>
          </a:xfrm>
          <a:custGeom>
            <a:avLst/>
            <a:gdLst/>
            <a:ahLst/>
            <a:cxnLst/>
            <a:rect l="l" t="t" r="r" b="b"/>
            <a:pathLst>
              <a:path w="1474" h="1474" extrusionOk="0">
                <a:moveTo>
                  <a:pt x="1030" y="1"/>
                </a:moveTo>
                <a:lnTo>
                  <a:pt x="580" y="367"/>
                </a:lnTo>
                <a:lnTo>
                  <a:pt x="1" y="444"/>
                </a:lnTo>
                <a:lnTo>
                  <a:pt x="373" y="894"/>
                </a:lnTo>
                <a:lnTo>
                  <a:pt x="444" y="1473"/>
                </a:lnTo>
                <a:lnTo>
                  <a:pt x="888" y="1101"/>
                </a:lnTo>
                <a:lnTo>
                  <a:pt x="1473" y="1030"/>
                </a:lnTo>
                <a:lnTo>
                  <a:pt x="1107" y="574"/>
                </a:lnTo>
                <a:lnTo>
                  <a:pt x="10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127913" y="307828"/>
            <a:ext cx="117890" cy="117890"/>
          </a:xfrm>
          <a:custGeom>
            <a:avLst/>
            <a:gdLst/>
            <a:ahLst/>
            <a:cxnLst/>
            <a:rect l="l" t="t" r="r" b="b"/>
            <a:pathLst>
              <a:path w="829" h="829" extrusionOk="0">
                <a:moveTo>
                  <a:pt x="722" y="0"/>
                </a:moveTo>
                <a:lnTo>
                  <a:pt x="373" y="166"/>
                </a:lnTo>
                <a:lnTo>
                  <a:pt x="0" y="107"/>
                </a:lnTo>
                <a:lnTo>
                  <a:pt x="154" y="450"/>
                </a:lnTo>
                <a:lnTo>
                  <a:pt x="101" y="828"/>
                </a:lnTo>
                <a:lnTo>
                  <a:pt x="101" y="828"/>
                </a:lnTo>
                <a:lnTo>
                  <a:pt x="450" y="675"/>
                </a:lnTo>
                <a:lnTo>
                  <a:pt x="828" y="734"/>
                </a:lnTo>
                <a:lnTo>
                  <a:pt x="668" y="379"/>
                </a:lnTo>
                <a:lnTo>
                  <a:pt x="72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214646" y="3946617"/>
            <a:ext cx="164107" cy="162543"/>
          </a:xfrm>
          <a:custGeom>
            <a:avLst/>
            <a:gdLst/>
            <a:ahLst/>
            <a:cxnLst/>
            <a:rect l="l" t="t" r="r" b="b"/>
            <a:pathLst>
              <a:path w="1154" h="1143" extrusionOk="0">
                <a:moveTo>
                  <a:pt x="544" y="1"/>
                </a:moveTo>
                <a:lnTo>
                  <a:pt x="361" y="385"/>
                </a:lnTo>
                <a:lnTo>
                  <a:pt x="0" y="604"/>
                </a:lnTo>
                <a:lnTo>
                  <a:pt x="385" y="787"/>
                </a:lnTo>
                <a:lnTo>
                  <a:pt x="610" y="1142"/>
                </a:lnTo>
                <a:lnTo>
                  <a:pt x="793" y="758"/>
                </a:lnTo>
                <a:lnTo>
                  <a:pt x="1154" y="539"/>
                </a:lnTo>
                <a:lnTo>
                  <a:pt x="769" y="356"/>
                </a:lnTo>
                <a:lnTo>
                  <a:pt x="5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4936684" y="4517376"/>
            <a:ext cx="178470" cy="179181"/>
          </a:xfrm>
          <a:custGeom>
            <a:avLst/>
            <a:gdLst/>
            <a:ahLst/>
            <a:cxnLst/>
            <a:rect l="l" t="t" r="r" b="b"/>
            <a:pathLst>
              <a:path w="1255" h="1260" extrusionOk="0">
                <a:moveTo>
                  <a:pt x="297" y="0"/>
                </a:moveTo>
                <a:lnTo>
                  <a:pt x="291" y="526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3"/>
                </a:lnTo>
                <a:lnTo>
                  <a:pt x="1255" y="296"/>
                </a:lnTo>
                <a:lnTo>
                  <a:pt x="734" y="290"/>
                </a:lnTo>
                <a:lnTo>
                  <a:pt x="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6334977" y="3342756"/>
            <a:ext cx="196104" cy="195251"/>
          </a:xfrm>
          <a:custGeom>
            <a:avLst/>
            <a:gdLst/>
            <a:ahLst/>
            <a:cxnLst/>
            <a:rect l="l" t="t" r="r" b="b"/>
            <a:pathLst>
              <a:path w="1379" h="1373" extrusionOk="0">
                <a:moveTo>
                  <a:pt x="864" y="0"/>
                </a:moveTo>
                <a:lnTo>
                  <a:pt x="503" y="385"/>
                </a:lnTo>
                <a:lnTo>
                  <a:pt x="1" y="509"/>
                </a:lnTo>
                <a:lnTo>
                  <a:pt x="379" y="864"/>
                </a:lnTo>
                <a:lnTo>
                  <a:pt x="503" y="1372"/>
                </a:lnTo>
                <a:lnTo>
                  <a:pt x="864" y="994"/>
                </a:lnTo>
                <a:lnTo>
                  <a:pt x="1379" y="869"/>
                </a:lnTo>
                <a:lnTo>
                  <a:pt x="994" y="509"/>
                </a:lnTo>
                <a:lnTo>
                  <a:pt x="8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7906678" y="3296665"/>
            <a:ext cx="174204" cy="175057"/>
          </a:xfrm>
          <a:custGeom>
            <a:avLst/>
            <a:gdLst/>
            <a:ahLst/>
            <a:cxnLst/>
            <a:rect l="l" t="t" r="r" b="b"/>
            <a:pathLst>
              <a:path w="1225" h="1231" extrusionOk="0">
                <a:moveTo>
                  <a:pt x="964" y="0"/>
                </a:moveTo>
                <a:lnTo>
                  <a:pt x="515" y="272"/>
                </a:lnTo>
                <a:lnTo>
                  <a:pt x="0" y="266"/>
                </a:lnTo>
                <a:lnTo>
                  <a:pt x="272" y="710"/>
                </a:lnTo>
                <a:lnTo>
                  <a:pt x="255" y="1230"/>
                </a:lnTo>
                <a:lnTo>
                  <a:pt x="710" y="958"/>
                </a:lnTo>
                <a:lnTo>
                  <a:pt x="1224" y="976"/>
                </a:lnTo>
                <a:lnTo>
                  <a:pt x="952" y="521"/>
                </a:lnTo>
                <a:lnTo>
                  <a:pt x="9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7333935" y="174153"/>
            <a:ext cx="74943" cy="74943"/>
          </a:xfrm>
          <a:custGeom>
            <a:avLst/>
            <a:gdLst/>
            <a:ahLst/>
            <a:cxnLst/>
            <a:rect l="l" t="t" r="r" b="b"/>
            <a:pathLst>
              <a:path w="527" h="527" extrusionOk="0">
                <a:moveTo>
                  <a:pt x="136" y="0"/>
                </a:moveTo>
                <a:lnTo>
                  <a:pt x="124" y="219"/>
                </a:lnTo>
                <a:lnTo>
                  <a:pt x="0" y="396"/>
                </a:lnTo>
                <a:lnTo>
                  <a:pt x="219" y="402"/>
                </a:lnTo>
                <a:lnTo>
                  <a:pt x="396" y="526"/>
                </a:lnTo>
                <a:lnTo>
                  <a:pt x="408" y="314"/>
                </a:lnTo>
                <a:lnTo>
                  <a:pt x="527" y="136"/>
                </a:lnTo>
                <a:lnTo>
                  <a:pt x="314" y="130"/>
                </a:lnTo>
                <a:lnTo>
                  <a:pt x="1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8645698" y="1127800"/>
            <a:ext cx="209614" cy="209472"/>
          </a:xfrm>
          <a:custGeom>
            <a:avLst/>
            <a:gdLst/>
            <a:ahLst/>
            <a:cxnLst/>
            <a:rect l="l" t="t" r="r" b="b"/>
            <a:pathLst>
              <a:path w="1474" h="1473" extrusionOk="0">
                <a:moveTo>
                  <a:pt x="1030" y="0"/>
                </a:moveTo>
                <a:lnTo>
                  <a:pt x="580" y="367"/>
                </a:lnTo>
                <a:lnTo>
                  <a:pt x="1" y="444"/>
                </a:lnTo>
                <a:lnTo>
                  <a:pt x="373" y="893"/>
                </a:lnTo>
                <a:lnTo>
                  <a:pt x="444" y="1473"/>
                </a:lnTo>
                <a:lnTo>
                  <a:pt x="888" y="1100"/>
                </a:lnTo>
                <a:lnTo>
                  <a:pt x="1473" y="1029"/>
                </a:lnTo>
                <a:lnTo>
                  <a:pt x="1107" y="574"/>
                </a:lnTo>
                <a:lnTo>
                  <a:pt x="10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936895" y="189227"/>
            <a:ext cx="113766" cy="113624"/>
          </a:xfrm>
          <a:custGeom>
            <a:avLst/>
            <a:gdLst/>
            <a:ahLst/>
            <a:cxnLst/>
            <a:rect l="l" t="t" r="r" b="b"/>
            <a:pathLst>
              <a:path w="800" h="799" extrusionOk="0">
                <a:moveTo>
                  <a:pt x="456" y="1"/>
                </a:moveTo>
                <a:lnTo>
                  <a:pt x="279" y="237"/>
                </a:lnTo>
                <a:lnTo>
                  <a:pt x="1" y="338"/>
                </a:lnTo>
                <a:lnTo>
                  <a:pt x="237" y="515"/>
                </a:lnTo>
                <a:lnTo>
                  <a:pt x="332" y="799"/>
                </a:lnTo>
                <a:lnTo>
                  <a:pt x="515" y="568"/>
                </a:lnTo>
                <a:lnTo>
                  <a:pt x="799" y="468"/>
                </a:lnTo>
                <a:lnTo>
                  <a:pt x="563" y="279"/>
                </a:lnTo>
                <a:lnTo>
                  <a:pt x="4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7433434" y="887000"/>
            <a:ext cx="178470" cy="179324"/>
          </a:xfrm>
          <a:custGeom>
            <a:avLst/>
            <a:gdLst/>
            <a:ahLst/>
            <a:cxnLst/>
            <a:rect l="l" t="t" r="r" b="b"/>
            <a:pathLst>
              <a:path w="1255" h="1261" extrusionOk="0">
                <a:moveTo>
                  <a:pt x="296" y="0"/>
                </a:moveTo>
                <a:lnTo>
                  <a:pt x="291" y="527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4"/>
                </a:lnTo>
                <a:lnTo>
                  <a:pt x="1255" y="296"/>
                </a:lnTo>
                <a:lnTo>
                  <a:pt x="734" y="290"/>
                </a:lnTo>
                <a:lnTo>
                  <a:pt x="2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2493299" y="2786324"/>
            <a:ext cx="209614" cy="209614"/>
          </a:xfrm>
          <a:custGeom>
            <a:avLst/>
            <a:gdLst/>
            <a:ahLst/>
            <a:cxnLst/>
            <a:rect l="l" t="t" r="r" b="b"/>
            <a:pathLst>
              <a:path w="1474" h="1474" extrusionOk="0">
                <a:moveTo>
                  <a:pt x="1030" y="1"/>
                </a:moveTo>
                <a:lnTo>
                  <a:pt x="580" y="367"/>
                </a:lnTo>
                <a:lnTo>
                  <a:pt x="1" y="444"/>
                </a:lnTo>
                <a:lnTo>
                  <a:pt x="373" y="894"/>
                </a:lnTo>
                <a:lnTo>
                  <a:pt x="444" y="1473"/>
                </a:lnTo>
                <a:lnTo>
                  <a:pt x="888" y="1101"/>
                </a:lnTo>
                <a:lnTo>
                  <a:pt x="1473" y="1030"/>
                </a:lnTo>
                <a:lnTo>
                  <a:pt x="1107" y="574"/>
                </a:lnTo>
                <a:lnTo>
                  <a:pt x="10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6061463" y="307828"/>
            <a:ext cx="117890" cy="117890"/>
          </a:xfrm>
          <a:custGeom>
            <a:avLst/>
            <a:gdLst/>
            <a:ahLst/>
            <a:cxnLst/>
            <a:rect l="l" t="t" r="r" b="b"/>
            <a:pathLst>
              <a:path w="829" h="829" extrusionOk="0">
                <a:moveTo>
                  <a:pt x="722" y="0"/>
                </a:moveTo>
                <a:lnTo>
                  <a:pt x="373" y="166"/>
                </a:lnTo>
                <a:lnTo>
                  <a:pt x="0" y="107"/>
                </a:lnTo>
                <a:lnTo>
                  <a:pt x="154" y="450"/>
                </a:lnTo>
                <a:lnTo>
                  <a:pt x="101" y="828"/>
                </a:lnTo>
                <a:lnTo>
                  <a:pt x="101" y="828"/>
                </a:lnTo>
                <a:lnTo>
                  <a:pt x="450" y="675"/>
                </a:lnTo>
                <a:lnTo>
                  <a:pt x="828" y="734"/>
                </a:lnTo>
                <a:lnTo>
                  <a:pt x="668" y="379"/>
                </a:lnTo>
                <a:lnTo>
                  <a:pt x="72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481596" y="3819192"/>
            <a:ext cx="164107" cy="162543"/>
          </a:xfrm>
          <a:custGeom>
            <a:avLst/>
            <a:gdLst/>
            <a:ahLst/>
            <a:cxnLst/>
            <a:rect l="l" t="t" r="r" b="b"/>
            <a:pathLst>
              <a:path w="1154" h="1143" extrusionOk="0">
                <a:moveTo>
                  <a:pt x="544" y="1"/>
                </a:moveTo>
                <a:lnTo>
                  <a:pt x="361" y="385"/>
                </a:lnTo>
                <a:lnTo>
                  <a:pt x="0" y="604"/>
                </a:lnTo>
                <a:lnTo>
                  <a:pt x="385" y="787"/>
                </a:lnTo>
                <a:lnTo>
                  <a:pt x="610" y="1142"/>
                </a:lnTo>
                <a:lnTo>
                  <a:pt x="793" y="758"/>
                </a:lnTo>
                <a:lnTo>
                  <a:pt x="1154" y="539"/>
                </a:lnTo>
                <a:lnTo>
                  <a:pt x="769" y="356"/>
                </a:lnTo>
                <a:lnTo>
                  <a:pt x="5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412414" y="2113919"/>
            <a:ext cx="196104" cy="195251"/>
          </a:xfrm>
          <a:custGeom>
            <a:avLst/>
            <a:gdLst/>
            <a:ahLst/>
            <a:cxnLst/>
            <a:rect l="l" t="t" r="r" b="b"/>
            <a:pathLst>
              <a:path w="1379" h="1373" extrusionOk="0">
                <a:moveTo>
                  <a:pt x="864" y="0"/>
                </a:moveTo>
                <a:lnTo>
                  <a:pt x="503" y="385"/>
                </a:lnTo>
                <a:lnTo>
                  <a:pt x="1" y="509"/>
                </a:lnTo>
                <a:lnTo>
                  <a:pt x="379" y="864"/>
                </a:lnTo>
                <a:lnTo>
                  <a:pt x="503" y="1372"/>
                </a:lnTo>
                <a:lnTo>
                  <a:pt x="864" y="994"/>
                </a:lnTo>
                <a:lnTo>
                  <a:pt x="1379" y="869"/>
                </a:lnTo>
                <a:lnTo>
                  <a:pt x="994" y="509"/>
                </a:lnTo>
                <a:lnTo>
                  <a:pt x="8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1276603" y="2484228"/>
            <a:ext cx="174204" cy="175057"/>
          </a:xfrm>
          <a:custGeom>
            <a:avLst/>
            <a:gdLst/>
            <a:ahLst/>
            <a:cxnLst/>
            <a:rect l="l" t="t" r="r" b="b"/>
            <a:pathLst>
              <a:path w="1225" h="1231" extrusionOk="0">
                <a:moveTo>
                  <a:pt x="964" y="0"/>
                </a:moveTo>
                <a:lnTo>
                  <a:pt x="515" y="272"/>
                </a:lnTo>
                <a:lnTo>
                  <a:pt x="0" y="266"/>
                </a:lnTo>
                <a:lnTo>
                  <a:pt x="272" y="710"/>
                </a:lnTo>
                <a:lnTo>
                  <a:pt x="255" y="1230"/>
                </a:lnTo>
                <a:lnTo>
                  <a:pt x="710" y="958"/>
                </a:lnTo>
                <a:lnTo>
                  <a:pt x="1224" y="976"/>
                </a:lnTo>
                <a:lnTo>
                  <a:pt x="952" y="521"/>
                </a:lnTo>
                <a:lnTo>
                  <a:pt x="9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1761299" y="3296686"/>
            <a:ext cx="209614" cy="209614"/>
          </a:xfrm>
          <a:custGeom>
            <a:avLst/>
            <a:gdLst/>
            <a:ahLst/>
            <a:cxnLst/>
            <a:rect l="l" t="t" r="r" b="b"/>
            <a:pathLst>
              <a:path w="1474" h="1474" extrusionOk="0">
                <a:moveTo>
                  <a:pt x="1030" y="1"/>
                </a:moveTo>
                <a:lnTo>
                  <a:pt x="580" y="367"/>
                </a:lnTo>
                <a:lnTo>
                  <a:pt x="1" y="444"/>
                </a:lnTo>
                <a:lnTo>
                  <a:pt x="373" y="894"/>
                </a:lnTo>
                <a:lnTo>
                  <a:pt x="444" y="1473"/>
                </a:lnTo>
                <a:lnTo>
                  <a:pt x="888" y="1101"/>
                </a:lnTo>
                <a:lnTo>
                  <a:pt x="1473" y="1030"/>
                </a:lnTo>
                <a:lnTo>
                  <a:pt x="1107" y="574"/>
                </a:lnTo>
                <a:lnTo>
                  <a:pt x="10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764096" y="4690730"/>
            <a:ext cx="164107" cy="162543"/>
          </a:xfrm>
          <a:custGeom>
            <a:avLst/>
            <a:gdLst/>
            <a:ahLst/>
            <a:cxnLst/>
            <a:rect l="l" t="t" r="r" b="b"/>
            <a:pathLst>
              <a:path w="1154" h="1143" extrusionOk="0">
                <a:moveTo>
                  <a:pt x="544" y="1"/>
                </a:moveTo>
                <a:lnTo>
                  <a:pt x="361" y="385"/>
                </a:lnTo>
                <a:lnTo>
                  <a:pt x="0" y="604"/>
                </a:lnTo>
                <a:lnTo>
                  <a:pt x="385" y="787"/>
                </a:lnTo>
                <a:lnTo>
                  <a:pt x="610" y="1142"/>
                </a:lnTo>
                <a:lnTo>
                  <a:pt x="793" y="758"/>
                </a:lnTo>
                <a:lnTo>
                  <a:pt x="1154" y="539"/>
                </a:lnTo>
                <a:lnTo>
                  <a:pt x="769" y="356"/>
                </a:lnTo>
                <a:lnTo>
                  <a:pt x="5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ctrTitle"/>
          </p:nvPr>
        </p:nvSpPr>
        <p:spPr>
          <a:xfrm>
            <a:off x="713250" y="533100"/>
            <a:ext cx="7717500" cy="1242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3" name="Google Shape;33;p2"/>
          <p:cNvSpPr txBox="1">
            <a:spLocks noGrp="1"/>
          </p:cNvSpPr>
          <p:nvPr>
            <p:ph type="subTitle" idx="1"/>
          </p:nvPr>
        </p:nvSpPr>
        <p:spPr>
          <a:xfrm>
            <a:off x="713250" y="2020824"/>
            <a:ext cx="7717500" cy="39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bg>
      <p:bgPr>
        <a:solidFill>
          <a:schemeClr val="accent5"/>
        </a:solidFill>
        <a:effectLst/>
      </p:bgPr>
    </p:bg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40"/>
          <p:cNvSpPr txBox="1">
            <a:spLocks noGrp="1"/>
          </p:cNvSpPr>
          <p:nvPr>
            <p:ph type="title"/>
          </p:nvPr>
        </p:nvSpPr>
        <p:spPr>
          <a:xfrm>
            <a:off x="713232" y="558275"/>
            <a:ext cx="7717500" cy="6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_1">
    <p:bg>
      <p:bgPr>
        <a:solidFill>
          <a:schemeClr val="accent4"/>
        </a:solidFill>
        <a:effectLst/>
      </p:bgPr>
    </p:bg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41"/>
          <p:cNvSpPr txBox="1">
            <a:spLocks noGrp="1"/>
          </p:cNvSpPr>
          <p:nvPr>
            <p:ph type="title"/>
          </p:nvPr>
        </p:nvSpPr>
        <p:spPr>
          <a:xfrm>
            <a:off x="713232" y="558275"/>
            <a:ext cx="7717500" cy="6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3"/>
          <p:cNvGrpSpPr/>
          <p:nvPr/>
        </p:nvGrpSpPr>
        <p:grpSpPr>
          <a:xfrm>
            <a:off x="19405" y="50433"/>
            <a:ext cx="8835907" cy="4802840"/>
            <a:chOff x="19405" y="50433"/>
            <a:chExt cx="8835907" cy="4802840"/>
          </a:xfrm>
        </p:grpSpPr>
        <p:sp>
          <p:nvSpPr>
            <p:cNvPr id="36" name="Google Shape;36;p3"/>
            <p:cNvSpPr/>
            <p:nvPr/>
          </p:nvSpPr>
          <p:spPr>
            <a:xfrm rot="10800000" flipH="1">
              <a:off x="3559234" y="4432623"/>
              <a:ext cx="178470" cy="179181"/>
            </a:xfrm>
            <a:custGeom>
              <a:avLst/>
              <a:gdLst/>
              <a:ahLst/>
              <a:cxnLst/>
              <a:rect l="l" t="t" r="r" b="b"/>
              <a:pathLst>
                <a:path w="1255" h="1260" extrusionOk="0">
                  <a:moveTo>
                    <a:pt x="297" y="0"/>
                  </a:moveTo>
                  <a:lnTo>
                    <a:pt x="291" y="526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3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rot="10800000" flipH="1">
              <a:off x="7112423" y="1571909"/>
              <a:ext cx="74943" cy="74943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136" y="0"/>
                  </a:moveTo>
                  <a:lnTo>
                    <a:pt x="124" y="219"/>
                  </a:lnTo>
                  <a:lnTo>
                    <a:pt x="0" y="396"/>
                  </a:lnTo>
                  <a:lnTo>
                    <a:pt x="219" y="402"/>
                  </a:lnTo>
                  <a:lnTo>
                    <a:pt x="396" y="526"/>
                  </a:lnTo>
                  <a:lnTo>
                    <a:pt x="408" y="314"/>
                  </a:lnTo>
                  <a:lnTo>
                    <a:pt x="527" y="136"/>
                  </a:lnTo>
                  <a:lnTo>
                    <a:pt x="314" y="13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10800000" flipH="1">
              <a:off x="7611898" y="2729747"/>
              <a:ext cx="209614" cy="209472"/>
            </a:xfrm>
            <a:custGeom>
              <a:avLst/>
              <a:gdLst/>
              <a:ahLst/>
              <a:cxnLst/>
              <a:rect l="l" t="t" r="r" b="b"/>
              <a:pathLst>
                <a:path w="1474" h="1473" extrusionOk="0">
                  <a:moveTo>
                    <a:pt x="1030" y="0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3"/>
                  </a:lnTo>
                  <a:lnTo>
                    <a:pt x="444" y="1473"/>
                  </a:lnTo>
                  <a:lnTo>
                    <a:pt x="888" y="1100"/>
                  </a:lnTo>
                  <a:lnTo>
                    <a:pt x="1473" y="1029"/>
                  </a:lnTo>
                  <a:lnTo>
                    <a:pt x="1107" y="574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10800000" flipH="1">
              <a:off x="7707733" y="239930"/>
              <a:ext cx="113766" cy="113624"/>
            </a:xfrm>
            <a:custGeom>
              <a:avLst/>
              <a:gdLst/>
              <a:ahLst/>
              <a:cxnLst/>
              <a:rect l="l" t="t" r="r" b="b"/>
              <a:pathLst>
                <a:path w="800" h="799" extrusionOk="0">
                  <a:moveTo>
                    <a:pt x="456" y="1"/>
                  </a:moveTo>
                  <a:lnTo>
                    <a:pt x="279" y="237"/>
                  </a:lnTo>
                  <a:lnTo>
                    <a:pt x="1" y="338"/>
                  </a:lnTo>
                  <a:lnTo>
                    <a:pt x="237" y="515"/>
                  </a:lnTo>
                  <a:lnTo>
                    <a:pt x="332" y="799"/>
                  </a:lnTo>
                  <a:lnTo>
                    <a:pt x="515" y="568"/>
                  </a:lnTo>
                  <a:lnTo>
                    <a:pt x="799" y="468"/>
                  </a:lnTo>
                  <a:lnTo>
                    <a:pt x="563" y="279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 rot="10800000" flipH="1">
              <a:off x="623997" y="3581507"/>
              <a:ext cx="178470" cy="179324"/>
            </a:xfrm>
            <a:custGeom>
              <a:avLst/>
              <a:gdLst/>
              <a:ahLst/>
              <a:cxnLst/>
              <a:rect l="l" t="t" r="r" b="b"/>
              <a:pathLst>
                <a:path w="1255" h="1261" extrusionOk="0">
                  <a:moveTo>
                    <a:pt x="296" y="0"/>
                  </a:moveTo>
                  <a:lnTo>
                    <a:pt x="291" y="527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4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 rot="10800000" flipH="1">
              <a:off x="643874" y="1126593"/>
              <a:ext cx="209614" cy="209614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1030" y="1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4"/>
                  </a:lnTo>
                  <a:lnTo>
                    <a:pt x="444" y="1473"/>
                  </a:lnTo>
                  <a:lnTo>
                    <a:pt x="888" y="1101"/>
                  </a:lnTo>
                  <a:lnTo>
                    <a:pt x="1473" y="1030"/>
                  </a:lnTo>
                  <a:lnTo>
                    <a:pt x="1107" y="574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 rot="10800000" flipH="1">
              <a:off x="1127913" y="4477987"/>
              <a:ext cx="117890" cy="117890"/>
            </a:xfrm>
            <a:custGeom>
              <a:avLst/>
              <a:gdLst/>
              <a:ahLst/>
              <a:cxnLst/>
              <a:rect l="l" t="t" r="r" b="b"/>
              <a:pathLst>
                <a:path w="829" h="829" extrusionOk="0">
                  <a:moveTo>
                    <a:pt x="722" y="0"/>
                  </a:moveTo>
                  <a:lnTo>
                    <a:pt x="373" y="166"/>
                  </a:lnTo>
                  <a:lnTo>
                    <a:pt x="0" y="107"/>
                  </a:lnTo>
                  <a:lnTo>
                    <a:pt x="154" y="450"/>
                  </a:lnTo>
                  <a:lnTo>
                    <a:pt x="101" y="828"/>
                  </a:lnTo>
                  <a:lnTo>
                    <a:pt x="101" y="828"/>
                  </a:lnTo>
                  <a:lnTo>
                    <a:pt x="450" y="675"/>
                  </a:lnTo>
                  <a:lnTo>
                    <a:pt x="828" y="734"/>
                  </a:lnTo>
                  <a:lnTo>
                    <a:pt x="668" y="379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 rot="10800000" flipH="1">
              <a:off x="2214646" y="794545"/>
              <a:ext cx="164107" cy="162543"/>
            </a:xfrm>
            <a:custGeom>
              <a:avLst/>
              <a:gdLst/>
              <a:ahLst/>
              <a:cxnLst/>
              <a:rect l="l" t="t" r="r" b="b"/>
              <a:pathLst>
                <a:path w="1154" h="1143" extrusionOk="0">
                  <a:moveTo>
                    <a:pt x="544" y="1"/>
                  </a:moveTo>
                  <a:lnTo>
                    <a:pt x="361" y="385"/>
                  </a:lnTo>
                  <a:lnTo>
                    <a:pt x="0" y="604"/>
                  </a:lnTo>
                  <a:lnTo>
                    <a:pt x="385" y="787"/>
                  </a:lnTo>
                  <a:lnTo>
                    <a:pt x="610" y="1142"/>
                  </a:lnTo>
                  <a:lnTo>
                    <a:pt x="793" y="758"/>
                  </a:lnTo>
                  <a:lnTo>
                    <a:pt x="1154" y="539"/>
                  </a:lnTo>
                  <a:lnTo>
                    <a:pt x="769" y="356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rot="10800000" flipH="1">
              <a:off x="19405" y="4778187"/>
              <a:ext cx="74943" cy="75086"/>
            </a:xfrm>
            <a:custGeom>
              <a:avLst/>
              <a:gdLst/>
              <a:ahLst/>
              <a:cxnLst/>
              <a:rect l="l" t="t" r="r" b="b"/>
              <a:pathLst>
                <a:path w="527" h="528" extrusionOk="0">
                  <a:moveTo>
                    <a:pt x="136" y="1"/>
                  </a:moveTo>
                  <a:lnTo>
                    <a:pt x="125" y="220"/>
                  </a:lnTo>
                  <a:lnTo>
                    <a:pt x="0" y="397"/>
                  </a:lnTo>
                  <a:lnTo>
                    <a:pt x="213" y="409"/>
                  </a:lnTo>
                  <a:lnTo>
                    <a:pt x="391" y="527"/>
                  </a:lnTo>
                  <a:lnTo>
                    <a:pt x="403" y="308"/>
                  </a:lnTo>
                  <a:lnTo>
                    <a:pt x="527" y="131"/>
                  </a:lnTo>
                  <a:lnTo>
                    <a:pt x="314" y="12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10800000" flipH="1">
              <a:off x="4936684" y="207148"/>
              <a:ext cx="178470" cy="179181"/>
            </a:xfrm>
            <a:custGeom>
              <a:avLst/>
              <a:gdLst/>
              <a:ahLst/>
              <a:cxnLst/>
              <a:rect l="l" t="t" r="r" b="b"/>
              <a:pathLst>
                <a:path w="1255" h="1260" extrusionOk="0">
                  <a:moveTo>
                    <a:pt x="297" y="0"/>
                  </a:moveTo>
                  <a:lnTo>
                    <a:pt x="291" y="526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3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10800000" flipH="1">
              <a:off x="2297202" y="3836173"/>
              <a:ext cx="196104" cy="195251"/>
            </a:xfrm>
            <a:custGeom>
              <a:avLst/>
              <a:gdLst/>
              <a:ahLst/>
              <a:cxnLst/>
              <a:rect l="l" t="t" r="r" b="b"/>
              <a:pathLst>
                <a:path w="1379" h="1373" extrusionOk="0">
                  <a:moveTo>
                    <a:pt x="864" y="0"/>
                  </a:moveTo>
                  <a:lnTo>
                    <a:pt x="503" y="385"/>
                  </a:lnTo>
                  <a:lnTo>
                    <a:pt x="1" y="509"/>
                  </a:lnTo>
                  <a:lnTo>
                    <a:pt x="379" y="864"/>
                  </a:lnTo>
                  <a:lnTo>
                    <a:pt x="503" y="1372"/>
                  </a:lnTo>
                  <a:lnTo>
                    <a:pt x="864" y="994"/>
                  </a:lnTo>
                  <a:lnTo>
                    <a:pt x="1379" y="869"/>
                  </a:lnTo>
                  <a:lnTo>
                    <a:pt x="994" y="509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 rot="10800000" flipH="1">
              <a:off x="7906678" y="1431983"/>
              <a:ext cx="174204" cy="175057"/>
            </a:xfrm>
            <a:custGeom>
              <a:avLst/>
              <a:gdLst/>
              <a:ahLst/>
              <a:cxnLst/>
              <a:rect l="l" t="t" r="r" b="b"/>
              <a:pathLst>
                <a:path w="1225" h="1231" extrusionOk="0">
                  <a:moveTo>
                    <a:pt x="964" y="0"/>
                  </a:moveTo>
                  <a:lnTo>
                    <a:pt x="515" y="272"/>
                  </a:lnTo>
                  <a:lnTo>
                    <a:pt x="0" y="266"/>
                  </a:lnTo>
                  <a:lnTo>
                    <a:pt x="272" y="710"/>
                  </a:lnTo>
                  <a:lnTo>
                    <a:pt x="255" y="1230"/>
                  </a:lnTo>
                  <a:lnTo>
                    <a:pt x="710" y="958"/>
                  </a:lnTo>
                  <a:lnTo>
                    <a:pt x="1224" y="976"/>
                  </a:lnTo>
                  <a:lnTo>
                    <a:pt x="952" y="521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 rot="10800000" flipH="1">
              <a:off x="7333935" y="4654609"/>
              <a:ext cx="74943" cy="74943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136" y="0"/>
                  </a:moveTo>
                  <a:lnTo>
                    <a:pt x="124" y="219"/>
                  </a:lnTo>
                  <a:lnTo>
                    <a:pt x="0" y="396"/>
                  </a:lnTo>
                  <a:lnTo>
                    <a:pt x="219" y="402"/>
                  </a:lnTo>
                  <a:lnTo>
                    <a:pt x="396" y="526"/>
                  </a:lnTo>
                  <a:lnTo>
                    <a:pt x="408" y="314"/>
                  </a:lnTo>
                  <a:lnTo>
                    <a:pt x="527" y="136"/>
                  </a:lnTo>
                  <a:lnTo>
                    <a:pt x="314" y="13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 rot="10800000" flipH="1">
              <a:off x="8645698" y="3566434"/>
              <a:ext cx="209614" cy="209472"/>
            </a:xfrm>
            <a:custGeom>
              <a:avLst/>
              <a:gdLst/>
              <a:ahLst/>
              <a:cxnLst/>
              <a:rect l="l" t="t" r="r" b="b"/>
              <a:pathLst>
                <a:path w="1474" h="1473" extrusionOk="0">
                  <a:moveTo>
                    <a:pt x="1030" y="0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3"/>
                  </a:lnTo>
                  <a:lnTo>
                    <a:pt x="444" y="1473"/>
                  </a:lnTo>
                  <a:lnTo>
                    <a:pt x="888" y="1100"/>
                  </a:lnTo>
                  <a:lnTo>
                    <a:pt x="1473" y="1029"/>
                  </a:lnTo>
                  <a:lnTo>
                    <a:pt x="1107" y="574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 rot="10800000" flipH="1">
              <a:off x="7936895" y="4600855"/>
              <a:ext cx="113766" cy="113624"/>
            </a:xfrm>
            <a:custGeom>
              <a:avLst/>
              <a:gdLst/>
              <a:ahLst/>
              <a:cxnLst/>
              <a:rect l="l" t="t" r="r" b="b"/>
              <a:pathLst>
                <a:path w="800" h="799" extrusionOk="0">
                  <a:moveTo>
                    <a:pt x="456" y="1"/>
                  </a:moveTo>
                  <a:lnTo>
                    <a:pt x="279" y="237"/>
                  </a:lnTo>
                  <a:lnTo>
                    <a:pt x="1" y="338"/>
                  </a:lnTo>
                  <a:lnTo>
                    <a:pt x="237" y="515"/>
                  </a:lnTo>
                  <a:lnTo>
                    <a:pt x="332" y="799"/>
                  </a:lnTo>
                  <a:lnTo>
                    <a:pt x="515" y="568"/>
                  </a:lnTo>
                  <a:lnTo>
                    <a:pt x="799" y="468"/>
                  </a:lnTo>
                  <a:lnTo>
                    <a:pt x="563" y="279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rot="10800000" flipH="1">
              <a:off x="5236734" y="4097607"/>
              <a:ext cx="178470" cy="179324"/>
            </a:xfrm>
            <a:custGeom>
              <a:avLst/>
              <a:gdLst/>
              <a:ahLst/>
              <a:cxnLst/>
              <a:rect l="l" t="t" r="r" b="b"/>
              <a:pathLst>
                <a:path w="1255" h="1261" extrusionOk="0">
                  <a:moveTo>
                    <a:pt x="296" y="0"/>
                  </a:moveTo>
                  <a:lnTo>
                    <a:pt x="291" y="527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4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 rot="10800000" flipH="1">
              <a:off x="6061474" y="997343"/>
              <a:ext cx="209614" cy="209614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1030" y="1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4"/>
                  </a:lnTo>
                  <a:lnTo>
                    <a:pt x="444" y="1473"/>
                  </a:lnTo>
                  <a:lnTo>
                    <a:pt x="888" y="1101"/>
                  </a:lnTo>
                  <a:lnTo>
                    <a:pt x="1473" y="1030"/>
                  </a:lnTo>
                  <a:lnTo>
                    <a:pt x="1107" y="574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 rot="10800000" flipH="1">
              <a:off x="6061463" y="4477987"/>
              <a:ext cx="117890" cy="117890"/>
            </a:xfrm>
            <a:custGeom>
              <a:avLst/>
              <a:gdLst/>
              <a:ahLst/>
              <a:cxnLst/>
              <a:rect l="l" t="t" r="r" b="b"/>
              <a:pathLst>
                <a:path w="829" h="829" extrusionOk="0">
                  <a:moveTo>
                    <a:pt x="722" y="0"/>
                  </a:moveTo>
                  <a:lnTo>
                    <a:pt x="373" y="166"/>
                  </a:lnTo>
                  <a:lnTo>
                    <a:pt x="0" y="107"/>
                  </a:lnTo>
                  <a:lnTo>
                    <a:pt x="154" y="450"/>
                  </a:lnTo>
                  <a:lnTo>
                    <a:pt x="101" y="828"/>
                  </a:lnTo>
                  <a:lnTo>
                    <a:pt x="101" y="828"/>
                  </a:lnTo>
                  <a:lnTo>
                    <a:pt x="450" y="675"/>
                  </a:lnTo>
                  <a:lnTo>
                    <a:pt x="828" y="734"/>
                  </a:lnTo>
                  <a:lnTo>
                    <a:pt x="668" y="379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 rot="10800000" flipH="1">
              <a:off x="8481596" y="921970"/>
              <a:ext cx="164107" cy="162543"/>
            </a:xfrm>
            <a:custGeom>
              <a:avLst/>
              <a:gdLst/>
              <a:ahLst/>
              <a:cxnLst/>
              <a:rect l="l" t="t" r="r" b="b"/>
              <a:pathLst>
                <a:path w="1154" h="1143" extrusionOk="0">
                  <a:moveTo>
                    <a:pt x="544" y="1"/>
                  </a:moveTo>
                  <a:lnTo>
                    <a:pt x="361" y="385"/>
                  </a:lnTo>
                  <a:lnTo>
                    <a:pt x="0" y="604"/>
                  </a:lnTo>
                  <a:lnTo>
                    <a:pt x="385" y="787"/>
                  </a:lnTo>
                  <a:lnTo>
                    <a:pt x="610" y="1142"/>
                  </a:lnTo>
                  <a:lnTo>
                    <a:pt x="793" y="758"/>
                  </a:lnTo>
                  <a:lnTo>
                    <a:pt x="1154" y="539"/>
                  </a:lnTo>
                  <a:lnTo>
                    <a:pt x="769" y="356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 rot="10800000" flipH="1">
              <a:off x="412414" y="2594536"/>
              <a:ext cx="196104" cy="195251"/>
            </a:xfrm>
            <a:custGeom>
              <a:avLst/>
              <a:gdLst/>
              <a:ahLst/>
              <a:cxnLst/>
              <a:rect l="l" t="t" r="r" b="b"/>
              <a:pathLst>
                <a:path w="1379" h="1373" extrusionOk="0">
                  <a:moveTo>
                    <a:pt x="864" y="0"/>
                  </a:moveTo>
                  <a:lnTo>
                    <a:pt x="503" y="385"/>
                  </a:lnTo>
                  <a:lnTo>
                    <a:pt x="1" y="509"/>
                  </a:lnTo>
                  <a:lnTo>
                    <a:pt x="379" y="864"/>
                  </a:lnTo>
                  <a:lnTo>
                    <a:pt x="503" y="1372"/>
                  </a:lnTo>
                  <a:lnTo>
                    <a:pt x="864" y="994"/>
                  </a:lnTo>
                  <a:lnTo>
                    <a:pt x="1379" y="869"/>
                  </a:lnTo>
                  <a:lnTo>
                    <a:pt x="994" y="509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 rot="10800000" flipH="1">
              <a:off x="1276603" y="2244421"/>
              <a:ext cx="174204" cy="175057"/>
            </a:xfrm>
            <a:custGeom>
              <a:avLst/>
              <a:gdLst/>
              <a:ahLst/>
              <a:cxnLst/>
              <a:rect l="l" t="t" r="r" b="b"/>
              <a:pathLst>
                <a:path w="1225" h="1231" extrusionOk="0">
                  <a:moveTo>
                    <a:pt x="964" y="0"/>
                  </a:moveTo>
                  <a:lnTo>
                    <a:pt x="515" y="272"/>
                  </a:lnTo>
                  <a:lnTo>
                    <a:pt x="0" y="266"/>
                  </a:lnTo>
                  <a:lnTo>
                    <a:pt x="272" y="710"/>
                  </a:lnTo>
                  <a:lnTo>
                    <a:pt x="255" y="1230"/>
                  </a:lnTo>
                  <a:lnTo>
                    <a:pt x="710" y="958"/>
                  </a:lnTo>
                  <a:lnTo>
                    <a:pt x="1224" y="976"/>
                  </a:lnTo>
                  <a:lnTo>
                    <a:pt x="952" y="521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 rot="10800000" flipH="1">
              <a:off x="2493301" y="3191567"/>
              <a:ext cx="26686" cy="22531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71" y="0"/>
                  </a:moveTo>
                  <a:lnTo>
                    <a:pt x="1" y="71"/>
                  </a:lnTo>
                  <a:lnTo>
                    <a:pt x="71" y="136"/>
                  </a:lnTo>
                  <a:lnTo>
                    <a:pt x="137" y="71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 rot="10800000" flipH="1">
              <a:off x="6531077" y="3190580"/>
              <a:ext cx="26686" cy="22531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66" y="0"/>
                  </a:moveTo>
                  <a:lnTo>
                    <a:pt x="0" y="65"/>
                  </a:lnTo>
                  <a:lnTo>
                    <a:pt x="66" y="136"/>
                  </a:lnTo>
                  <a:lnTo>
                    <a:pt x="137" y="65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 rot="10800000" flipH="1">
              <a:off x="5972423" y="3191567"/>
              <a:ext cx="26686" cy="22531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65" y="0"/>
                  </a:moveTo>
                  <a:lnTo>
                    <a:pt x="0" y="71"/>
                  </a:lnTo>
                  <a:lnTo>
                    <a:pt x="65" y="136"/>
                  </a:lnTo>
                  <a:lnTo>
                    <a:pt x="136" y="71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 rot="10800000" flipH="1">
              <a:off x="7752678" y="3556897"/>
              <a:ext cx="13863" cy="9531"/>
            </a:xfrm>
            <a:custGeom>
              <a:avLst/>
              <a:gdLst/>
              <a:ahLst/>
              <a:cxnLst/>
              <a:rect l="l" t="t" r="r" b="b"/>
              <a:pathLst>
                <a:path w="96" h="66" extrusionOk="0">
                  <a:moveTo>
                    <a:pt x="95" y="59"/>
                  </a:moveTo>
                  <a:cubicBezTo>
                    <a:pt x="42" y="65"/>
                    <a:pt x="24" y="42"/>
                    <a:pt x="1" y="0"/>
                  </a:cubicBezTo>
                  <a:cubicBezTo>
                    <a:pt x="42" y="0"/>
                    <a:pt x="89" y="0"/>
                    <a:pt x="95" y="59"/>
                  </a:cubicBezTo>
                  <a:close/>
                </a:path>
              </a:pathLst>
            </a:custGeom>
            <a:solidFill>
              <a:srgbClr val="E4C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 rot="10800000" flipH="1">
              <a:off x="1761299" y="1397406"/>
              <a:ext cx="209614" cy="209614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1030" y="1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4"/>
                  </a:lnTo>
                  <a:lnTo>
                    <a:pt x="444" y="1473"/>
                  </a:lnTo>
                  <a:lnTo>
                    <a:pt x="888" y="1101"/>
                  </a:lnTo>
                  <a:lnTo>
                    <a:pt x="1473" y="1030"/>
                  </a:lnTo>
                  <a:lnTo>
                    <a:pt x="1107" y="574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 rot="10800000" flipH="1">
              <a:off x="764096" y="50433"/>
              <a:ext cx="164107" cy="162543"/>
            </a:xfrm>
            <a:custGeom>
              <a:avLst/>
              <a:gdLst/>
              <a:ahLst/>
              <a:cxnLst/>
              <a:rect l="l" t="t" r="r" b="b"/>
              <a:pathLst>
                <a:path w="1154" h="1143" extrusionOk="0">
                  <a:moveTo>
                    <a:pt x="544" y="1"/>
                  </a:moveTo>
                  <a:lnTo>
                    <a:pt x="361" y="385"/>
                  </a:lnTo>
                  <a:lnTo>
                    <a:pt x="0" y="604"/>
                  </a:lnTo>
                  <a:lnTo>
                    <a:pt x="385" y="787"/>
                  </a:lnTo>
                  <a:lnTo>
                    <a:pt x="610" y="1142"/>
                  </a:lnTo>
                  <a:lnTo>
                    <a:pt x="793" y="758"/>
                  </a:lnTo>
                  <a:lnTo>
                    <a:pt x="1154" y="539"/>
                  </a:lnTo>
                  <a:lnTo>
                    <a:pt x="769" y="356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3"/>
          <p:cNvSpPr txBox="1">
            <a:spLocks noGrp="1"/>
          </p:cNvSpPr>
          <p:nvPr>
            <p:ph type="title"/>
          </p:nvPr>
        </p:nvSpPr>
        <p:spPr>
          <a:xfrm>
            <a:off x="1828800" y="1183600"/>
            <a:ext cx="5486400" cy="180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2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4" name="Google Shape;64;p3"/>
          <p:cNvSpPr txBox="1">
            <a:spLocks noGrp="1"/>
          </p:cNvSpPr>
          <p:nvPr>
            <p:ph type="subTitle" idx="1"/>
          </p:nvPr>
        </p:nvSpPr>
        <p:spPr>
          <a:xfrm>
            <a:off x="1828800" y="3072384"/>
            <a:ext cx="5486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4"/>
          <p:cNvGrpSpPr/>
          <p:nvPr/>
        </p:nvGrpSpPr>
        <p:grpSpPr>
          <a:xfrm>
            <a:off x="144252" y="3067990"/>
            <a:ext cx="8754060" cy="1765944"/>
            <a:chOff x="144252" y="3067990"/>
            <a:chExt cx="8754060" cy="1765944"/>
          </a:xfrm>
        </p:grpSpPr>
        <p:sp>
          <p:nvSpPr>
            <p:cNvPr id="67" name="Google Shape;67;p4"/>
            <p:cNvSpPr/>
            <p:nvPr/>
          </p:nvSpPr>
          <p:spPr>
            <a:xfrm>
              <a:off x="375711" y="4578574"/>
              <a:ext cx="209614" cy="209614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1030" y="1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4"/>
                  </a:lnTo>
                  <a:lnTo>
                    <a:pt x="444" y="1473"/>
                  </a:lnTo>
                  <a:lnTo>
                    <a:pt x="888" y="1101"/>
                  </a:lnTo>
                  <a:lnTo>
                    <a:pt x="1473" y="1030"/>
                  </a:lnTo>
                  <a:lnTo>
                    <a:pt x="1107" y="574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44252" y="3124994"/>
              <a:ext cx="196104" cy="195251"/>
            </a:xfrm>
            <a:custGeom>
              <a:avLst/>
              <a:gdLst/>
              <a:ahLst/>
              <a:cxnLst/>
              <a:rect l="l" t="t" r="r" b="b"/>
              <a:pathLst>
                <a:path w="1379" h="1373" extrusionOk="0">
                  <a:moveTo>
                    <a:pt x="864" y="0"/>
                  </a:moveTo>
                  <a:lnTo>
                    <a:pt x="503" y="385"/>
                  </a:lnTo>
                  <a:lnTo>
                    <a:pt x="1" y="509"/>
                  </a:lnTo>
                  <a:lnTo>
                    <a:pt x="379" y="864"/>
                  </a:lnTo>
                  <a:lnTo>
                    <a:pt x="503" y="1372"/>
                  </a:lnTo>
                  <a:lnTo>
                    <a:pt x="864" y="994"/>
                  </a:lnTo>
                  <a:lnTo>
                    <a:pt x="1379" y="869"/>
                  </a:lnTo>
                  <a:lnTo>
                    <a:pt x="994" y="509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713191" y="3699278"/>
              <a:ext cx="174204" cy="175057"/>
            </a:xfrm>
            <a:custGeom>
              <a:avLst/>
              <a:gdLst/>
              <a:ahLst/>
              <a:cxnLst/>
              <a:rect l="l" t="t" r="r" b="b"/>
              <a:pathLst>
                <a:path w="1225" h="1231" extrusionOk="0">
                  <a:moveTo>
                    <a:pt x="964" y="0"/>
                  </a:moveTo>
                  <a:lnTo>
                    <a:pt x="515" y="272"/>
                  </a:lnTo>
                  <a:lnTo>
                    <a:pt x="0" y="266"/>
                  </a:lnTo>
                  <a:lnTo>
                    <a:pt x="272" y="710"/>
                  </a:lnTo>
                  <a:lnTo>
                    <a:pt x="255" y="1230"/>
                  </a:lnTo>
                  <a:lnTo>
                    <a:pt x="710" y="958"/>
                  </a:lnTo>
                  <a:lnTo>
                    <a:pt x="1224" y="976"/>
                  </a:lnTo>
                  <a:lnTo>
                    <a:pt x="952" y="521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5897209" y="4578580"/>
              <a:ext cx="164107" cy="162543"/>
            </a:xfrm>
            <a:custGeom>
              <a:avLst/>
              <a:gdLst/>
              <a:ahLst/>
              <a:cxnLst/>
              <a:rect l="l" t="t" r="r" b="b"/>
              <a:pathLst>
                <a:path w="1154" h="1143" extrusionOk="0">
                  <a:moveTo>
                    <a:pt x="544" y="1"/>
                  </a:moveTo>
                  <a:lnTo>
                    <a:pt x="361" y="385"/>
                  </a:lnTo>
                  <a:lnTo>
                    <a:pt x="0" y="604"/>
                  </a:lnTo>
                  <a:lnTo>
                    <a:pt x="385" y="787"/>
                  </a:lnTo>
                  <a:lnTo>
                    <a:pt x="610" y="1142"/>
                  </a:lnTo>
                  <a:lnTo>
                    <a:pt x="793" y="758"/>
                  </a:lnTo>
                  <a:lnTo>
                    <a:pt x="1154" y="539"/>
                  </a:lnTo>
                  <a:lnTo>
                    <a:pt x="769" y="356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8253495" y="4478352"/>
              <a:ext cx="113766" cy="113624"/>
            </a:xfrm>
            <a:custGeom>
              <a:avLst/>
              <a:gdLst/>
              <a:ahLst/>
              <a:cxnLst/>
              <a:rect l="l" t="t" r="r" b="b"/>
              <a:pathLst>
                <a:path w="800" h="799" extrusionOk="0">
                  <a:moveTo>
                    <a:pt x="456" y="1"/>
                  </a:moveTo>
                  <a:lnTo>
                    <a:pt x="279" y="237"/>
                  </a:lnTo>
                  <a:lnTo>
                    <a:pt x="1" y="338"/>
                  </a:lnTo>
                  <a:lnTo>
                    <a:pt x="237" y="515"/>
                  </a:lnTo>
                  <a:lnTo>
                    <a:pt x="332" y="799"/>
                  </a:lnTo>
                  <a:lnTo>
                    <a:pt x="515" y="568"/>
                  </a:lnTo>
                  <a:lnTo>
                    <a:pt x="799" y="468"/>
                  </a:lnTo>
                  <a:lnTo>
                    <a:pt x="563" y="279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7229488" y="4624441"/>
              <a:ext cx="117890" cy="117890"/>
            </a:xfrm>
            <a:custGeom>
              <a:avLst/>
              <a:gdLst/>
              <a:ahLst/>
              <a:cxnLst/>
              <a:rect l="l" t="t" r="r" b="b"/>
              <a:pathLst>
                <a:path w="829" h="829" extrusionOk="0">
                  <a:moveTo>
                    <a:pt x="722" y="0"/>
                  </a:moveTo>
                  <a:lnTo>
                    <a:pt x="373" y="166"/>
                  </a:lnTo>
                  <a:lnTo>
                    <a:pt x="0" y="107"/>
                  </a:lnTo>
                  <a:lnTo>
                    <a:pt x="154" y="450"/>
                  </a:lnTo>
                  <a:lnTo>
                    <a:pt x="101" y="828"/>
                  </a:lnTo>
                  <a:lnTo>
                    <a:pt x="101" y="828"/>
                  </a:lnTo>
                  <a:lnTo>
                    <a:pt x="450" y="675"/>
                  </a:lnTo>
                  <a:lnTo>
                    <a:pt x="828" y="734"/>
                  </a:lnTo>
                  <a:lnTo>
                    <a:pt x="668" y="379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8688698" y="4624462"/>
              <a:ext cx="209614" cy="209472"/>
            </a:xfrm>
            <a:custGeom>
              <a:avLst/>
              <a:gdLst/>
              <a:ahLst/>
              <a:cxnLst/>
              <a:rect l="l" t="t" r="r" b="b"/>
              <a:pathLst>
                <a:path w="1474" h="1473" extrusionOk="0">
                  <a:moveTo>
                    <a:pt x="1030" y="0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3"/>
                  </a:lnTo>
                  <a:lnTo>
                    <a:pt x="444" y="1473"/>
                  </a:lnTo>
                  <a:lnTo>
                    <a:pt x="888" y="1100"/>
                  </a:lnTo>
                  <a:lnTo>
                    <a:pt x="1473" y="1029"/>
                  </a:lnTo>
                  <a:lnTo>
                    <a:pt x="1107" y="574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8706403" y="3067990"/>
              <a:ext cx="174204" cy="175057"/>
            </a:xfrm>
            <a:custGeom>
              <a:avLst/>
              <a:gdLst/>
              <a:ahLst/>
              <a:cxnLst/>
              <a:rect l="l" t="t" r="r" b="b"/>
              <a:pathLst>
                <a:path w="1225" h="1231" extrusionOk="0">
                  <a:moveTo>
                    <a:pt x="964" y="0"/>
                  </a:moveTo>
                  <a:lnTo>
                    <a:pt x="515" y="272"/>
                  </a:lnTo>
                  <a:lnTo>
                    <a:pt x="0" y="266"/>
                  </a:lnTo>
                  <a:lnTo>
                    <a:pt x="272" y="710"/>
                  </a:lnTo>
                  <a:lnTo>
                    <a:pt x="255" y="1230"/>
                  </a:lnTo>
                  <a:lnTo>
                    <a:pt x="710" y="958"/>
                  </a:lnTo>
                  <a:lnTo>
                    <a:pt x="1224" y="976"/>
                  </a:lnTo>
                  <a:lnTo>
                    <a:pt x="952" y="521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8328409" y="3918692"/>
              <a:ext cx="164107" cy="162543"/>
            </a:xfrm>
            <a:custGeom>
              <a:avLst/>
              <a:gdLst/>
              <a:ahLst/>
              <a:cxnLst/>
              <a:rect l="l" t="t" r="r" b="b"/>
              <a:pathLst>
                <a:path w="1154" h="1143" extrusionOk="0">
                  <a:moveTo>
                    <a:pt x="544" y="1"/>
                  </a:moveTo>
                  <a:lnTo>
                    <a:pt x="361" y="385"/>
                  </a:lnTo>
                  <a:lnTo>
                    <a:pt x="0" y="604"/>
                  </a:lnTo>
                  <a:lnTo>
                    <a:pt x="385" y="787"/>
                  </a:lnTo>
                  <a:lnTo>
                    <a:pt x="610" y="1142"/>
                  </a:lnTo>
                  <a:lnTo>
                    <a:pt x="793" y="758"/>
                  </a:lnTo>
                  <a:lnTo>
                    <a:pt x="1154" y="539"/>
                  </a:lnTo>
                  <a:lnTo>
                    <a:pt x="769" y="356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76;p4"/>
          <p:cNvGrpSpPr/>
          <p:nvPr/>
        </p:nvGrpSpPr>
        <p:grpSpPr>
          <a:xfrm>
            <a:off x="350552" y="3"/>
            <a:ext cx="8442898" cy="2329331"/>
            <a:chOff x="350552" y="3"/>
            <a:chExt cx="8442898" cy="2329331"/>
          </a:xfrm>
        </p:grpSpPr>
        <p:sp>
          <p:nvSpPr>
            <p:cNvPr id="77" name="Google Shape;77;p4"/>
            <p:cNvSpPr/>
            <p:nvPr/>
          </p:nvSpPr>
          <p:spPr>
            <a:xfrm>
              <a:off x="2693722" y="186176"/>
              <a:ext cx="178470" cy="179181"/>
            </a:xfrm>
            <a:custGeom>
              <a:avLst/>
              <a:gdLst/>
              <a:ahLst/>
              <a:cxnLst/>
              <a:rect l="l" t="t" r="r" b="b"/>
              <a:pathLst>
                <a:path w="1255" h="1260" extrusionOk="0">
                  <a:moveTo>
                    <a:pt x="297" y="0"/>
                  </a:moveTo>
                  <a:lnTo>
                    <a:pt x="291" y="526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3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8314236" y="2119862"/>
              <a:ext cx="209614" cy="209472"/>
            </a:xfrm>
            <a:custGeom>
              <a:avLst/>
              <a:gdLst/>
              <a:ahLst/>
              <a:cxnLst/>
              <a:rect l="l" t="t" r="r" b="b"/>
              <a:pathLst>
                <a:path w="1474" h="1473" extrusionOk="0">
                  <a:moveTo>
                    <a:pt x="1030" y="0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3"/>
                  </a:lnTo>
                  <a:lnTo>
                    <a:pt x="444" y="1473"/>
                  </a:lnTo>
                  <a:lnTo>
                    <a:pt x="888" y="1100"/>
                  </a:lnTo>
                  <a:lnTo>
                    <a:pt x="1473" y="1029"/>
                  </a:lnTo>
                  <a:lnTo>
                    <a:pt x="1107" y="574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1066050" y="133678"/>
              <a:ext cx="117890" cy="117890"/>
            </a:xfrm>
            <a:custGeom>
              <a:avLst/>
              <a:gdLst/>
              <a:ahLst/>
              <a:cxnLst/>
              <a:rect l="l" t="t" r="r" b="b"/>
              <a:pathLst>
                <a:path w="829" h="829" extrusionOk="0">
                  <a:moveTo>
                    <a:pt x="722" y="0"/>
                  </a:moveTo>
                  <a:lnTo>
                    <a:pt x="373" y="166"/>
                  </a:lnTo>
                  <a:lnTo>
                    <a:pt x="0" y="107"/>
                  </a:lnTo>
                  <a:lnTo>
                    <a:pt x="154" y="450"/>
                  </a:lnTo>
                  <a:lnTo>
                    <a:pt x="101" y="828"/>
                  </a:lnTo>
                  <a:lnTo>
                    <a:pt x="101" y="828"/>
                  </a:lnTo>
                  <a:lnTo>
                    <a:pt x="450" y="675"/>
                  </a:lnTo>
                  <a:lnTo>
                    <a:pt x="828" y="734"/>
                  </a:lnTo>
                  <a:lnTo>
                    <a:pt x="668" y="379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7272073" y="3"/>
              <a:ext cx="74943" cy="74943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136" y="0"/>
                  </a:moveTo>
                  <a:lnTo>
                    <a:pt x="124" y="219"/>
                  </a:lnTo>
                  <a:lnTo>
                    <a:pt x="0" y="396"/>
                  </a:lnTo>
                  <a:lnTo>
                    <a:pt x="219" y="402"/>
                  </a:lnTo>
                  <a:lnTo>
                    <a:pt x="396" y="526"/>
                  </a:lnTo>
                  <a:lnTo>
                    <a:pt x="408" y="314"/>
                  </a:lnTo>
                  <a:lnTo>
                    <a:pt x="527" y="136"/>
                  </a:lnTo>
                  <a:lnTo>
                    <a:pt x="314" y="13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8583836" y="953650"/>
              <a:ext cx="209614" cy="209472"/>
            </a:xfrm>
            <a:custGeom>
              <a:avLst/>
              <a:gdLst/>
              <a:ahLst/>
              <a:cxnLst/>
              <a:rect l="l" t="t" r="r" b="b"/>
              <a:pathLst>
                <a:path w="1474" h="1473" extrusionOk="0">
                  <a:moveTo>
                    <a:pt x="1030" y="0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3"/>
                  </a:lnTo>
                  <a:lnTo>
                    <a:pt x="444" y="1473"/>
                  </a:lnTo>
                  <a:lnTo>
                    <a:pt x="888" y="1100"/>
                  </a:lnTo>
                  <a:lnTo>
                    <a:pt x="1473" y="1029"/>
                  </a:lnTo>
                  <a:lnTo>
                    <a:pt x="1107" y="574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7875033" y="15077"/>
              <a:ext cx="113766" cy="113624"/>
            </a:xfrm>
            <a:custGeom>
              <a:avLst/>
              <a:gdLst/>
              <a:ahLst/>
              <a:cxnLst/>
              <a:rect l="l" t="t" r="r" b="b"/>
              <a:pathLst>
                <a:path w="800" h="799" extrusionOk="0">
                  <a:moveTo>
                    <a:pt x="456" y="1"/>
                  </a:moveTo>
                  <a:lnTo>
                    <a:pt x="279" y="237"/>
                  </a:lnTo>
                  <a:lnTo>
                    <a:pt x="1" y="338"/>
                  </a:lnTo>
                  <a:lnTo>
                    <a:pt x="237" y="515"/>
                  </a:lnTo>
                  <a:lnTo>
                    <a:pt x="332" y="799"/>
                  </a:lnTo>
                  <a:lnTo>
                    <a:pt x="515" y="568"/>
                  </a:lnTo>
                  <a:lnTo>
                    <a:pt x="799" y="468"/>
                  </a:lnTo>
                  <a:lnTo>
                    <a:pt x="563" y="279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7371572" y="712850"/>
              <a:ext cx="178470" cy="179324"/>
            </a:xfrm>
            <a:custGeom>
              <a:avLst/>
              <a:gdLst/>
              <a:ahLst/>
              <a:cxnLst/>
              <a:rect l="l" t="t" r="r" b="b"/>
              <a:pathLst>
                <a:path w="1255" h="1261" extrusionOk="0">
                  <a:moveTo>
                    <a:pt x="296" y="0"/>
                  </a:moveTo>
                  <a:lnTo>
                    <a:pt x="291" y="527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4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5999600" y="133678"/>
              <a:ext cx="117890" cy="117890"/>
            </a:xfrm>
            <a:custGeom>
              <a:avLst/>
              <a:gdLst/>
              <a:ahLst/>
              <a:cxnLst/>
              <a:rect l="l" t="t" r="r" b="b"/>
              <a:pathLst>
                <a:path w="829" h="829" extrusionOk="0">
                  <a:moveTo>
                    <a:pt x="722" y="0"/>
                  </a:moveTo>
                  <a:lnTo>
                    <a:pt x="373" y="166"/>
                  </a:lnTo>
                  <a:lnTo>
                    <a:pt x="0" y="107"/>
                  </a:lnTo>
                  <a:lnTo>
                    <a:pt x="154" y="450"/>
                  </a:lnTo>
                  <a:lnTo>
                    <a:pt x="101" y="828"/>
                  </a:lnTo>
                  <a:lnTo>
                    <a:pt x="101" y="828"/>
                  </a:lnTo>
                  <a:lnTo>
                    <a:pt x="450" y="675"/>
                  </a:lnTo>
                  <a:lnTo>
                    <a:pt x="828" y="734"/>
                  </a:lnTo>
                  <a:lnTo>
                    <a:pt x="668" y="379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350552" y="1939769"/>
              <a:ext cx="196104" cy="195251"/>
            </a:xfrm>
            <a:custGeom>
              <a:avLst/>
              <a:gdLst/>
              <a:ahLst/>
              <a:cxnLst/>
              <a:rect l="l" t="t" r="r" b="b"/>
              <a:pathLst>
                <a:path w="1379" h="1373" extrusionOk="0">
                  <a:moveTo>
                    <a:pt x="864" y="0"/>
                  </a:moveTo>
                  <a:lnTo>
                    <a:pt x="503" y="385"/>
                  </a:lnTo>
                  <a:lnTo>
                    <a:pt x="1" y="509"/>
                  </a:lnTo>
                  <a:lnTo>
                    <a:pt x="379" y="864"/>
                  </a:lnTo>
                  <a:lnTo>
                    <a:pt x="503" y="1372"/>
                  </a:lnTo>
                  <a:lnTo>
                    <a:pt x="864" y="994"/>
                  </a:lnTo>
                  <a:lnTo>
                    <a:pt x="1379" y="869"/>
                  </a:lnTo>
                  <a:lnTo>
                    <a:pt x="994" y="509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2431438" y="1515457"/>
              <a:ext cx="26686" cy="22531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71" y="0"/>
                  </a:moveTo>
                  <a:lnTo>
                    <a:pt x="1" y="71"/>
                  </a:lnTo>
                  <a:lnTo>
                    <a:pt x="71" y="136"/>
                  </a:lnTo>
                  <a:lnTo>
                    <a:pt x="137" y="71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6469214" y="1516444"/>
              <a:ext cx="26686" cy="22531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66" y="0"/>
                  </a:moveTo>
                  <a:lnTo>
                    <a:pt x="0" y="65"/>
                  </a:lnTo>
                  <a:lnTo>
                    <a:pt x="66" y="136"/>
                  </a:lnTo>
                  <a:lnTo>
                    <a:pt x="137" y="65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5910560" y="1515457"/>
              <a:ext cx="26686" cy="22531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65" y="0"/>
                  </a:moveTo>
                  <a:lnTo>
                    <a:pt x="0" y="71"/>
                  </a:lnTo>
                  <a:lnTo>
                    <a:pt x="65" y="136"/>
                  </a:lnTo>
                  <a:lnTo>
                    <a:pt x="136" y="71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7690815" y="1163128"/>
              <a:ext cx="13863" cy="9531"/>
            </a:xfrm>
            <a:custGeom>
              <a:avLst/>
              <a:gdLst/>
              <a:ahLst/>
              <a:cxnLst/>
              <a:rect l="l" t="t" r="r" b="b"/>
              <a:pathLst>
                <a:path w="96" h="66" extrusionOk="0">
                  <a:moveTo>
                    <a:pt x="95" y="59"/>
                  </a:moveTo>
                  <a:cubicBezTo>
                    <a:pt x="42" y="65"/>
                    <a:pt x="24" y="42"/>
                    <a:pt x="1" y="0"/>
                  </a:cubicBezTo>
                  <a:cubicBezTo>
                    <a:pt x="42" y="0"/>
                    <a:pt x="89" y="0"/>
                    <a:pt x="95" y="59"/>
                  </a:cubicBezTo>
                  <a:close/>
                </a:path>
              </a:pathLst>
            </a:custGeom>
            <a:solidFill>
              <a:srgbClr val="E4C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4"/>
          <p:cNvSpPr txBox="1">
            <a:spLocks noGrp="1"/>
          </p:cNvSpPr>
          <p:nvPr>
            <p:ph type="title"/>
          </p:nvPr>
        </p:nvSpPr>
        <p:spPr>
          <a:xfrm>
            <a:off x="713225" y="484625"/>
            <a:ext cx="7717500" cy="67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ancing Script"/>
              <a:buNone/>
              <a:defRPr sz="41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9pPr>
          </a:lstStyle>
          <a:p>
            <a:endParaRPr/>
          </a:p>
        </p:txBody>
      </p:sp>
      <p:sp>
        <p:nvSpPr>
          <p:cNvPr id="91" name="Google Shape;91;p4"/>
          <p:cNvSpPr txBox="1">
            <a:spLocks noGrp="1"/>
          </p:cNvSpPr>
          <p:nvPr>
            <p:ph type="subTitle" idx="1"/>
          </p:nvPr>
        </p:nvSpPr>
        <p:spPr>
          <a:xfrm>
            <a:off x="713225" y="1416225"/>
            <a:ext cx="7620300" cy="32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Open Sans"/>
              <a:buChar char="●"/>
              <a:defRPr sz="11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Char char="○"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Char char="■"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Char char="●"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Char char="○"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Char char="■"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Char char="●"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Char char="○"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5"/>
          <p:cNvGrpSpPr/>
          <p:nvPr/>
        </p:nvGrpSpPr>
        <p:grpSpPr>
          <a:xfrm>
            <a:off x="19405" y="50433"/>
            <a:ext cx="8835907" cy="4802840"/>
            <a:chOff x="19405" y="50433"/>
            <a:chExt cx="8835907" cy="4802840"/>
          </a:xfrm>
        </p:grpSpPr>
        <p:sp>
          <p:nvSpPr>
            <p:cNvPr id="94" name="Google Shape;94;p5"/>
            <p:cNvSpPr/>
            <p:nvPr/>
          </p:nvSpPr>
          <p:spPr>
            <a:xfrm rot="10800000">
              <a:off x="5137013" y="4432623"/>
              <a:ext cx="178470" cy="179181"/>
            </a:xfrm>
            <a:custGeom>
              <a:avLst/>
              <a:gdLst/>
              <a:ahLst/>
              <a:cxnLst/>
              <a:rect l="l" t="t" r="r" b="b"/>
              <a:pathLst>
                <a:path w="1255" h="1260" extrusionOk="0">
                  <a:moveTo>
                    <a:pt x="297" y="0"/>
                  </a:moveTo>
                  <a:lnTo>
                    <a:pt x="291" y="526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3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 rot="10800000">
              <a:off x="1695001" y="293684"/>
              <a:ext cx="74943" cy="74943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136" y="0"/>
                  </a:moveTo>
                  <a:lnTo>
                    <a:pt x="124" y="219"/>
                  </a:lnTo>
                  <a:lnTo>
                    <a:pt x="0" y="396"/>
                  </a:lnTo>
                  <a:lnTo>
                    <a:pt x="219" y="402"/>
                  </a:lnTo>
                  <a:lnTo>
                    <a:pt x="396" y="526"/>
                  </a:lnTo>
                  <a:lnTo>
                    <a:pt x="408" y="314"/>
                  </a:lnTo>
                  <a:lnTo>
                    <a:pt x="527" y="136"/>
                  </a:lnTo>
                  <a:lnTo>
                    <a:pt x="314" y="13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 rot="10800000">
              <a:off x="1053205" y="2729747"/>
              <a:ext cx="209614" cy="209472"/>
            </a:xfrm>
            <a:custGeom>
              <a:avLst/>
              <a:gdLst/>
              <a:ahLst/>
              <a:cxnLst/>
              <a:rect l="l" t="t" r="r" b="b"/>
              <a:pathLst>
                <a:path w="1474" h="1473" extrusionOk="0">
                  <a:moveTo>
                    <a:pt x="1030" y="0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3"/>
                  </a:lnTo>
                  <a:lnTo>
                    <a:pt x="444" y="1473"/>
                  </a:lnTo>
                  <a:lnTo>
                    <a:pt x="888" y="1100"/>
                  </a:lnTo>
                  <a:lnTo>
                    <a:pt x="1473" y="1029"/>
                  </a:lnTo>
                  <a:lnTo>
                    <a:pt x="1107" y="574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rot="10800000">
              <a:off x="1053219" y="239930"/>
              <a:ext cx="113766" cy="113624"/>
            </a:xfrm>
            <a:custGeom>
              <a:avLst/>
              <a:gdLst/>
              <a:ahLst/>
              <a:cxnLst/>
              <a:rect l="l" t="t" r="r" b="b"/>
              <a:pathLst>
                <a:path w="800" h="799" extrusionOk="0">
                  <a:moveTo>
                    <a:pt x="456" y="1"/>
                  </a:moveTo>
                  <a:lnTo>
                    <a:pt x="279" y="237"/>
                  </a:lnTo>
                  <a:lnTo>
                    <a:pt x="1" y="338"/>
                  </a:lnTo>
                  <a:lnTo>
                    <a:pt x="237" y="515"/>
                  </a:lnTo>
                  <a:lnTo>
                    <a:pt x="332" y="799"/>
                  </a:lnTo>
                  <a:lnTo>
                    <a:pt x="515" y="568"/>
                  </a:lnTo>
                  <a:lnTo>
                    <a:pt x="799" y="468"/>
                  </a:lnTo>
                  <a:lnTo>
                    <a:pt x="563" y="279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 rot="10800000">
              <a:off x="8072250" y="3581507"/>
              <a:ext cx="178470" cy="179324"/>
            </a:xfrm>
            <a:custGeom>
              <a:avLst/>
              <a:gdLst/>
              <a:ahLst/>
              <a:cxnLst/>
              <a:rect l="l" t="t" r="r" b="b"/>
              <a:pathLst>
                <a:path w="1255" h="1261" extrusionOk="0">
                  <a:moveTo>
                    <a:pt x="296" y="0"/>
                  </a:moveTo>
                  <a:lnTo>
                    <a:pt x="291" y="527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4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 rot="10800000">
              <a:off x="8021230" y="1126593"/>
              <a:ext cx="209614" cy="209614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1030" y="1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4"/>
                  </a:lnTo>
                  <a:lnTo>
                    <a:pt x="444" y="1473"/>
                  </a:lnTo>
                  <a:lnTo>
                    <a:pt x="888" y="1101"/>
                  </a:lnTo>
                  <a:lnTo>
                    <a:pt x="1473" y="1030"/>
                  </a:lnTo>
                  <a:lnTo>
                    <a:pt x="1107" y="574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 rot="10800000">
              <a:off x="7628915" y="4477987"/>
              <a:ext cx="117890" cy="117890"/>
            </a:xfrm>
            <a:custGeom>
              <a:avLst/>
              <a:gdLst/>
              <a:ahLst/>
              <a:cxnLst/>
              <a:rect l="l" t="t" r="r" b="b"/>
              <a:pathLst>
                <a:path w="829" h="829" extrusionOk="0">
                  <a:moveTo>
                    <a:pt x="722" y="0"/>
                  </a:moveTo>
                  <a:lnTo>
                    <a:pt x="373" y="166"/>
                  </a:lnTo>
                  <a:lnTo>
                    <a:pt x="0" y="107"/>
                  </a:lnTo>
                  <a:lnTo>
                    <a:pt x="154" y="450"/>
                  </a:lnTo>
                  <a:lnTo>
                    <a:pt x="101" y="828"/>
                  </a:lnTo>
                  <a:lnTo>
                    <a:pt x="101" y="828"/>
                  </a:lnTo>
                  <a:lnTo>
                    <a:pt x="450" y="675"/>
                  </a:lnTo>
                  <a:lnTo>
                    <a:pt x="828" y="734"/>
                  </a:lnTo>
                  <a:lnTo>
                    <a:pt x="668" y="379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 rot="10800000">
              <a:off x="7207789" y="738895"/>
              <a:ext cx="164107" cy="162543"/>
            </a:xfrm>
            <a:custGeom>
              <a:avLst/>
              <a:gdLst/>
              <a:ahLst/>
              <a:cxnLst/>
              <a:rect l="l" t="t" r="r" b="b"/>
              <a:pathLst>
                <a:path w="1154" h="1143" extrusionOk="0">
                  <a:moveTo>
                    <a:pt x="544" y="1"/>
                  </a:moveTo>
                  <a:lnTo>
                    <a:pt x="361" y="385"/>
                  </a:lnTo>
                  <a:lnTo>
                    <a:pt x="0" y="604"/>
                  </a:lnTo>
                  <a:lnTo>
                    <a:pt x="385" y="787"/>
                  </a:lnTo>
                  <a:lnTo>
                    <a:pt x="610" y="1142"/>
                  </a:lnTo>
                  <a:lnTo>
                    <a:pt x="793" y="758"/>
                  </a:lnTo>
                  <a:lnTo>
                    <a:pt x="1154" y="539"/>
                  </a:lnTo>
                  <a:lnTo>
                    <a:pt x="769" y="356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 rot="10800000">
              <a:off x="8780369" y="4778187"/>
              <a:ext cx="74943" cy="75086"/>
            </a:xfrm>
            <a:custGeom>
              <a:avLst/>
              <a:gdLst/>
              <a:ahLst/>
              <a:cxnLst/>
              <a:rect l="l" t="t" r="r" b="b"/>
              <a:pathLst>
                <a:path w="527" h="528" extrusionOk="0">
                  <a:moveTo>
                    <a:pt x="136" y="1"/>
                  </a:moveTo>
                  <a:lnTo>
                    <a:pt x="125" y="220"/>
                  </a:lnTo>
                  <a:lnTo>
                    <a:pt x="0" y="397"/>
                  </a:lnTo>
                  <a:lnTo>
                    <a:pt x="213" y="409"/>
                  </a:lnTo>
                  <a:lnTo>
                    <a:pt x="391" y="527"/>
                  </a:lnTo>
                  <a:lnTo>
                    <a:pt x="403" y="308"/>
                  </a:lnTo>
                  <a:lnTo>
                    <a:pt x="527" y="131"/>
                  </a:lnTo>
                  <a:lnTo>
                    <a:pt x="314" y="12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 rot="10800000">
              <a:off x="1362313" y="730586"/>
              <a:ext cx="178470" cy="179181"/>
            </a:xfrm>
            <a:custGeom>
              <a:avLst/>
              <a:gdLst/>
              <a:ahLst/>
              <a:cxnLst/>
              <a:rect l="l" t="t" r="r" b="b"/>
              <a:pathLst>
                <a:path w="1255" h="1260" extrusionOk="0">
                  <a:moveTo>
                    <a:pt x="297" y="0"/>
                  </a:moveTo>
                  <a:lnTo>
                    <a:pt x="291" y="526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3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 rot="10800000">
              <a:off x="3983861" y="4235548"/>
              <a:ext cx="196104" cy="195251"/>
            </a:xfrm>
            <a:custGeom>
              <a:avLst/>
              <a:gdLst/>
              <a:ahLst/>
              <a:cxnLst/>
              <a:rect l="l" t="t" r="r" b="b"/>
              <a:pathLst>
                <a:path w="1379" h="1373" extrusionOk="0">
                  <a:moveTo>
                    <a:pt x="864" y="0"/>
                  </a:moveTo>
                  <a:lnTo>
                    <a:pt x="503" y="385"/>
                  </a:lnTo>
                  <a:lnTo>
                    <a:pt x="1" y="509"/>
                  </a:lnTo>
                  <a:lnTo>
                    <a:pt x="379" y="864"/>
                  </a:lnTo>
                  <a:lnTo>
                    <a:pt x="503" y="1372"/>
                  </a:lnTo>
                  <a:lnTo>
                    <a:pt x="864" y="994"/>
                  </a:lnTo>
                  <a:lnTo>
                    <a:pt x="1379" y="869"/>
                  </a:lnTo>
                  <a:lnTo>
                    <a:pt x="994" y="509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 rot="10800000">
              <a:off x="793835" y="1431983"/>
              <a:ext cx="174204" cy="175057"/>
            </a:xfrm>
            <a:custGeom>
              <a:avLst/>
              <a:gdLst/>
              <a:ahLst/>
              <a:cxnLst/>
              <a:rect l="l" t="t" r="r" b="b"/>
              <a:pathLst>
                <a:path w="1225" h="1231" extrusionOk="0">
                  <a:moveTo>
                    <a:pt x="964" y="0"/>
                  </a:moveTo>
                  <a:lnTo>
                    <a:pt x="515" y="272"/>
                  </a:lnTo>
                  <a:lnTo>
                    <a:pt x="0" y="266"/>
                  </a:lnTo>
                  <a:lnTo>
                    <a:pt x="272" y="710"/>
                  </a:lnTo>
                  <a:lnTo>
                    <a:pt x="255" y="1230"/>
                  </a:lnTo>
                  <a:lnTo>
                    <a:pt x="710" y="958"/>
                  </a:lnTo>
                  <a:lnTo>
                    <a:pt x="1224" y="976"/>
                  </a:lnTo>
                  <a:lnTo>
                    <a:pt x="952" y="521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 rot="10800000">
              <a:off x="1465839" y="4654609"/>
              <a:ext cx="74943" cy="74943"/>
            </a:xfrm>
            <a:custGeom>
              <a:avLst/>
              <a:gdLst/>
              <a:ahLst/>
              <a:cxnLst/>
              <a:rect l="l" t="t" r="r" b="b"/>
              <a:pathLst>
                <a:path w="527" h="527" extrusionOk="0">
                  <a:moveTo>
                    <a:pt x="136" y="0"/>
                  </a:moveTo>
                  <a:lnTo>
                    <a:pt x="124" y="219"/>
                  </a:lnTo>
                  <a:lnTo>
                    <a:pt x="0" y="396"/>
                  </a:lnTo>
                  <a:lnTo>
                    <a:pt x="219" y="402"/>
                  </a:lnTo>
                  <a:lnTo>
                    <a:pt x="396" y="526"/>
                  </a:lnTo>
                  <a:lnTo>
                    <a:pt x="408" y="314"/>
                  </a:lnTo>
                  <a:lnTo>
                    <a:pt x="527" y="136"/>
                  </a:lnTo>
                  <a:lnTo>
                    <a:pt x="314" y="13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 rot="10800000">
              <a:off x="19405" y="3566434"/>
              <a:ext cx="209614" cy="209472"/>
            </a:xfrm>
            <a:custGeom>
              <a:avLst/>
              <a:gdLst/>
              <a:ahLst/>
              <a:cxnLst/>
              <a:rect l="l" t="t" r="r" b="b"/>
              <a:pathLst>
                <a:path w="1474" h="1473" extrusionOk="0">
                  <a:moveTo>
                    <a:pt x="1030" y="0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3"/>
                  </a:lnTo>
                  <a:lnTo>
                    <a:pt x="444" y="1473"/>
                  </a:lnTo>
                  <a:lnTo>
                    <a:pt x="888" y="1100"/>
                  </a:lnTo>
                  <a:lnTo>
                    <a:pt x="1473" y="1029"/>
                  </a:lnTo>
                  <a:lnTo>
                    <a:pt x="1107" y="574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5"/>
            <p:cNvSpPr/>
            <p:nvPr/>
          </p:nvSpPr>
          <p:spPr>
            <a:xfrm rot="10800000">
              <a:off x="824056" y="4600855"/>
              <a:ext cx="113766" cy="113624"/>
            </a:xfrm>
            <a:custGeom>
              <a:avLst/>
              <a:gdLst/>
              <a:ahLst/>
              <a:cxnLst/>
              <a:rect l="l" t="t" r="r" b="b"/>
              <a:pathLst>
                <a:path w="800" h="799" extrusionOk="0">
                  <a:moveTo>
                    <a:pt x="456" y="1"/>
                  </a:moveTo>
                  <a:lnTo>
                    <a:pt x="279" y="237"/>
                  </a:lnTo>
                  <a:lnTo>
                    <a:pt x="1" y="338"/>
                  </a:lnTo>
                  <a:lnTo>
                    <a:pt x="237" y="515"/>
                  </a:lnTo>
                  <a:lnTo>
                    <a:pt x="332" y="799"/>
                  </a:lnTo>
                  <a:lnTo>
                    <a:pt x="515" y="568"/>
                  </a:lnTo>
                  <a:lnTo>
                    <a:pt x="799" y="468"/>
                  </a:lnTo>
                  <a:lnTo>
                    <a:pt x="563" y="279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5"/>
            <p:cNvSpPr/>
            <p:nvPr/>
          </p:nvSpPr>
          <p:spPr>
            <a:xfrm rot="10800000">
              <a:off x="1262813" y="3837382"/>
              <a:ext cx="178470" cy="179324"/>
            </a:xfrm>
            <a:custGeom>
              <a:avLst/>
              <a:gdLst/>
              <a:ahLst/>
              <a:cxnLst/>
              <a:rect l="l" t="t" r="r" b="b"/>
              <a:pathLst>
                <a:path w="1255" h="1261" extrusionOk="0">
                  <a:moveTo>
                    <a:pt x="296" y="0"/>
                  </a:moveTo>
                  <a:lnTo>
                    <a:pt x="291" y="527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4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 rot="10800000">
              <a:off x="1769955" y="1414706"/>
              <a:ext cx="209614" cy="209614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1030" y="1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4"/>
                  </a:lnTo>
                  <a:lnTo>
                    <a:pt x="444" y="1473"/>
                  </a:lnTo>
                  <a:lnTo>
                    <a:pt x="888" y="1101"/>
                  </a:lnTo>
                  <a:lnTo>
                    <a:pt x="1473" y="1030"/>
                  </a:lnTo>
                  <a:lnTo>
                    <a:pt x="1107" y="574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 rot="10800000">
              <a:off x="2695365" y="4477987"/>
              <a:ext cx="117890" cy="117890"/>
            </a:xfrm>
            <a:custGeom>
              <a:avLst/>
              <a:gdLst/>
              <a:ahLst/>
              <a:cxnLst/>
              <a:rect l="l" t="t" r="r" b="b"/>
              <a:pathLst>
                <a:path w="829" h="829" extrusionOk="0">
                  <a:moveTo>
                    <a:pt x="722" y="0"/>
                  </a:moveTo>
                  <a:lnTo>
                    <a:pt x="373" y="166"/>
                  </a:lnTo>
                  <a:lnTo>
                    <a:pt x="0" y="107"/>
                  </a:lnTo>
                  <a:lnTo>
                    <a:pt x="154" y="450"/>
                  </a:lnTo>
                  <a:lnTo>
                    <a:pt x="101" y="828"/>
                  </a:lnTo>
                  <a:lnTo>
                    <a:pt x="101" y="828"/>
                  </a:lnTo>
                  <a:lnTo>
                    <a:pt x="450" y="675"/>
                  </a:lnTo>
                  <a:lnTo>
                    <a:pt x="828" y="734"/>
                  </a:lnTo>
                  <a:lnTo>
                    <a:pt x="668" y="379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 rot="10800000">
              <a:off x="229014" y="921970"/>
              <a:ext cx="164107" cy="162543"/>
            </a:xfrm>
            <a:custGeom>
              <a:avLst/>
              <a:gdLst/>
              <a:ahLst/>
              <a:cxnLst/>
              <a:rect l="l" t="t" r="r" b="b"/>
              <a:pathLst>
                <a:path w="1154" h="1143" extrusionOk="0">
                  <a:moveTo>
                    <a:pt x="544" y="1"/>
                  </a:moveTo>
                  <a:lnTo>
                    <a:pt x="361" y="385"/>
                  </a:lnTo>
                  <a:lnTo>
                    <a:pt x="0" y="604"/>
                  </a:lnTo>
                  <a:lnTo>
                    <a:pt x="385" y="787"/>
                  </a:lnTo>
                  <a:lnTo>
                    <a:pt x="610" y="1142"/>
                  </a:lnTo>
                  <a:lnTo>
                    <a:pt x="793" y="758"/>
                  </a:lnTo>
                  <a:lnTo>
                    <a:pt x="1154" y="539"/>
                  </a:lnTo>
                  <a:lnTo>
                    <a:pt x="769" y="356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 rot="10800000">
              <a:off x="8266199" y="2594536"/>
              <a:ext cx="196104" cy="195251"/>
            </a:xfrm>
            <a:custGeom>
              <a:avLst/>
              <a:gdLst/>
              <a:ahLst/>
              <a:cxnLst/>
              <a:rect l="l" t="t" r="r" b="b"/>
              <a:pathLst>
                <a:path w="1379" h="1373" extrusionOk="0">
                  <a:moveTo>
                    <a:pt x="864" y="0"/>
                  </a:moveTo>
                  <a:lnTo>
                    <a:pt x="503" y="385"/>
                  </a:lnTo>
                  <a:lnTo>
                    <a:pt x="1" y="509"/>
                  </a:lnTo>
                  <a:lnTo>
                    <a:pt x="379" y="864"/>
                  </a:lnTo>
                  <a:lnTo>
                    <a:pt x="503" y="1372"/>
                  </a:lnTo>
                  <a:lnTo>
                    <a:pt x="864" y="994"/>
                  </a:lnTo>
                  <a:lnTo>
                    <a:pt x="1379" y="869"/>
                  </a:lnTo>
                  <a:lnTo>
                    <a:pt x="994" y="509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 rot="10800000">
              <a:off x="7423910" y="2244421"/>
              <a:ext cx="174204" cy="175057"/>
            </a:xfrm>
            <a:custGeom>
              <a:avLst/>
              <a:gdLst/>
              <a:ahLst/>
              <a:cxnLst/>
              <a:rect l="l" t="t" r="r" b="b"/>
              <a:pathLst>
                <a:path w="1225" h="1231" extrusionOk="0">
                  <a:moveTo>
                    <a:pt x="964" y="0"/>
                  </a:moveTo>
                  <a:lnTo>
                    <a:pt x="515" y="272"/>
                  </a:lnTo>
                  <a:lnTo>
                    <a:pt x="0" y="266"/>
                  </a:lnTo>
                  <a:lnTo>
                    <a:pt x="272" y="710"/>
                  </a:lnTo>
                  <a:lnTo>
                    <a:pt x="255" y="1230"/>
                  </a:lnTo>
                  <a:lnTo>
                    <a:pt x="710" y="958"/>
                  </a:lnTo>
                  <a:lnTo>
                    <a:pt x="1224" y="976"/>
                  </a:lnTo>
                  <a:lnTo>
                    <a:pt x="952" y="521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 rot="10800000">
              <a:off x="6354731" y="3191567"/>
              <a:ext cx="26686" cy="22531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71" y="0"/>
                  </a:moveTo>
                  <a:lnTo>
                    <a:pt x="1" y="71"/>
                  </a:lnTo>
                  <a:lnTo>
                    <a:pt x="71" y="136"/>
                  </a:lnTo>
                  <a:lnTo>
                    <a:pt x="137" y="71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 rot="10800000">
              <a:off x="2316955" y="3190580"/>
              <a:ext cx="26686" cy="22531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66" y="0"/>
                  </a:moveTo>
                  <a:lnTo>
                    <a:pt x="0" y="65"/>
                  </a:lnTo>
                  <a:lnTo>
                    <a:pt x="66" y="136"/>
                  </a:lnTo>
                  <a:lnTo>
                    <a:pt x="137" y="65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 rot="10800000">
              <a:off x="2875609" y="3191567"/>
              <a:ext cx="26686" cy="22531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65" y="0"/>
                  </a:moveTo>
                  <a:lnTo>
                    <a:pt x="0" y="71"/>
                  </a:lnTo>
                  <a:lnTo>
                    <a:pt x="65" y="136"/>
                  </a:lnTo>
                  <a:lnTo>
                    <a:pt x="136" y="71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 rot="10800000">
              <a:off x="1108177" y="3556897"/>
              <a:ext cx="13863" cy="9531"/>
            </a:xfrm>
            <a:custGeom>
              <a:avLst/>
              <a:gdLst/>
              <a:ahLst/>
              <a:cxnLst/>
              <a:rect l="l" t="t" r="r" b="b"/>
              <a:pathLst>
                <a:path w="96" h="66" extrusionOk="0">
                  <a:moveTo>
                    <a:pt x="95" y="59"/>
                  </a:moveTo>
                  <a:cubicBezTo>
                    <a:pt x="42" y="65"/>
                    <a:pt x="24" y="42"/>
                    <a:pt x="1" y="0"/>
                  </a:cubicBezTo>
                  <a:cubicBezTo>
                    <a:pt x="42" y="0"/>
                    <a:pt x="89" y="0"/>
                    <a:pt x="95" y="59"/>
                  </a:cubicBezTo>
                  <a:close/>
                </a:path>
              </a:pathLst>
            </a:custGeom>
            <a:solidFill>
              <a:srgbClr val="E4C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 rot="10800000">
              <a:off x="6903805" y="1397406"/>
              <a:ext cx="209614" cy="209614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1030" y="1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4"/>
                  </a:lnTo>
                  <a:lnTo>
                    <a:pt x="444" y="1473"/>
                  </a:lnTo>
                  <a:lnTo>
                    <a:pt x="888" y="1101"/>
                  </a:lnTo>
                  <a:lnTo>
                    <a:pt x="1473" y="1030"/>
                  </a:lnTo>
                  <a:lnTo>
                    <a:pt x="1107" y="574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 rot="10800000">
              <a:off x="7946514" y="50433"/>
              <a:ext cx="164107" cy="162543"/>
            </a:xfrm>
            <a:custGeom>
              <a:avLst/>
              <a:gdLst/>
              <a:ahLst/>
              <a:cxnLst/>
              <a:rect l="l" t="t" r="r" b="b"/>
              <a:pathLst>
                <a:path w="1154" h="1143" extrusionOk="0">
                  <a:moveTo>
                    <a:pt x="544" y="1"/>
                  </a:moveTo>
                  <a:lnTo>
                    <a:pt x="361" y="385"/>
                  </a:lnTo>
                  <a:lnTo>
                    <a:pt x="0" y="604"/>
                  </a:lnTo>
                  <a:lnTo>
                    <a:pt x="385" y="787"/>
                  </a:lnTo>
                  <a:lnTo>
                    <a:pt x="610" y="1142"/>
                  </a:lnTo>
                  <a:lnTo>
                    <a:pt x="793" y="758"/>
                  </a:lnTo>
                  <a:lnTo>
                    <a:pt x="1154" y="539"/>
                  </a:lnTo>
                  <a:lnTo>
                    <a:pt x="769" y="356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713225" y="484625"/>
            <a:ext cx="7717500" cy="67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ancing Script"/>
              <a:buNone/>
              <a:defRPr sz="4100" b="1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subTitle" idx="1"/>
          </p:nvPr>
        </p:nvSpPr>
        <p:spPr>
          <a:xfrm>
            <a:off x="1637925" y="2863947"/>
            <a:ext cx="2743200" cy="137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 sz="14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subTitle" idx="2"/>
          </p:nvPr>
        </p:nvSpPr>
        <p:spPr>
          <a:xfrm>
            <a:off x="1637925" y="2261988"/>
            <a:ext cx="27432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andlee"/>
              <a:buNone/>
              <a:defRPr sz="3000" b="1">
                <a:solidFill>
                  <a:schemeClr val="accent2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subTitle" idx="3"/>
          </p:nvPr>
        </p:nvSpPr>
        <p:spPr>
          <a:xfrm>
            <a:off x="4762875" y="2863947"/>
            <a:ext cx="2743200" cy="137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 sz="14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125" name="Google Shape;125;p5"/>
          <p:cNvSpPr txBox="1">
            <a:spLocks noGrp="1"/>
          </p:cNvSpPr>
          <p:nvPr>
            <p:ph type="subTitle" idx="4"/>
          </p:nvPr>
        </p:nvSpPr>
        <p:spPr>
          <a:xfrm>
            <a:off x="4762875" y="2261988"/>
            <a:ext cx="27432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andlee"/>
              <a:buNone/>
              <a:defRPr sz="3000" b="1">
                <a:solidFill>
                  <a:schemeClr val="accent2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"/>
          <p:cNvSpPr txBox="1">
            <a:spLocks noGrp="1"/>
          </p:cNvSpPr>
          <p:nvPr>
            <p:ph type="subTitle" idx="1"/>
          </p:nvPr>
        </p:nvSpPr>
        <p:spPr>
          <a:xfrm>
            <a:off x="4018900" y="1873375"/>
            <a:ext cx="4068000" cy="220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legreya"/>
              <a:buChar char="●"/>
              <a:defRPr sz="14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Char char="○"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Char char="■"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Char char="●"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Char char="○"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Char char="■"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Char char="●"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Char char="○"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Char char="■"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145" name="Google Shape;145;p7"/>
          <p:cNvSpPr/>
          <p:nvPr/>
        </p:nvSpPr>
        <p:spPr>
          <a:xfrm>
            <a:off x="3559234" y="291901"/>
            <a:ext cx="178470" cy="179181"/>
          </a:xfrm>
          <a:custGeom>
            <a:avLst/>
            <a:gdLst/>
            <a:ahLst/>
            <a:cxnLst/>
            <a:rect l="l" t="t" r="r" b="b"/>
            <a:pathLst>
              <a:path w="1255" h="1260" extrusionOk="0">
                <a:moveTo>
                  <a:pt x="297" y="0"/>
                </a:moveTo>
                <a:lnTo>
                  <a:pt x="291" y="526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3"/>
                </a:lnTo>
                <a:lnTo>
                  <a:pt x="1255" y="296"/>
                </a:lnTo>
                <a:lnTo>
                  <a:pt x="734" y="290"/>
                </a:lnTo>
                <a:lnTo>
                  <a:pt x="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7"/>
          <p:cNvSpPr/>
          <p:nvPr/>
        </p:nvSpPr>
        <p:spPr>
          <a:xfrm>
            <a:off x="7104773" y="4535078"/>
            <a:ext cx="74943" cy="74943"/>
          </a:xfrm>
          <a:custGeom>
            <a:avLst/>
            <a:gdLst/>
            <a:ahLst/>
            <a:cxnLst/>
            <a:rect l="l" t="t" r="r" b="b"/>
            <a:pathLst>
              <a:path w="527" h="527" extrusionOk="0">
                <a:moveTo>
                  <a:pt x="136" y="0"/>
                </a:moveTo>
                <a:lnTo>
                  <a:pt x="124" y="219"/>
                </a:lnTo>
                <a:lnTo>
                  <a:pt x="0" y="396"/>
                </a:lnTo>
                <a:lnTo>
                  <a:pt x="219" y="402"/>
                </a:lnTo>
                <a:lnTo>
                  <a:pt x="396" y="526"/>
                </a:lnTo>
                <a:lnTo>
                  <a:pt x="408" y="314"/>
                </a:lnTo>
                <a:lnTo>
                  <a:pt x="527" y="136"/>
                </a:lnTo>
                <a:lnTo>
                  <a:pt x="314" y="130"/>
                </a:lnTo>
                <a:lnTo>
                  <a:pt x="1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7707733" y="4550152"/>
            <a:ext cx="113766" cy="113624"/>
          </a:xfrm>
          <a:custGeom>
            <a:avLst/>
            <a:gdLst/>
            <a:ahLst/>
            <a:cxnLst/>
            <a:rect l="l" t="t" r="r" b="b"/>
            <a:pathLst>
              <a:path w="800" h="799" extrusionOk="0">
                <a:moveTo>
                  <a:pt x="456" y="1"/>
                </a:moveTo>
                <a:lnTo>
                  <a:pt x="279" y="237"/>
                </a:lnTo>
                <a:lnTo>
                  <a:pt x="1" y="338"/>
                </a:lnTo>
                <a:lnTo>
                  <a:pt x="237" y="515"/>
                </a:lnTo>
                <a:lnTo>
                  <a:pt x="332" y="799"/>
                </a:lnTo>
                <a:lnTo>
                  <a:pt x="515" y="568"/>
                </a:lnTo>
                <a:lnTo>
                  <a:pt x="799" y="468"/>
                </a:lnTo>
                <a:lnTo>
                  <a:pt x="563" y="279"/>
                </a:lnTo>
                <a:lnTo>
                  <a:pt x="4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7"/>
          <p:cNvSpPr/>
          <p:nvPr/>
        </p:nvSpPr>
        <p:spPr>
          <a:xfrm>
            <a:off x="623997" y="1142875"/>
            <a:ext cx="178470" cy="179324"/>
          </a:xfrm>
          <a:custGeom>
            <a:avLst/>
            <a:gdLst/>
            <a:ahLst/>
            <a:cxnLst/>
            <a:rect l="l" t="t" r="r" b="b"/>
            <a:pathLst>
              <a:path w="1255" h="1261" extrusionOk="0">
                <a:moveTo>
                  <a:pt x="296" y="0"/>
                </a:moveTo>
                <a:lnTo>
                  <a:pt x="291" y="527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4"/>
                </a:lnTo>
                <a:lnTo>
                  <a:pt x="1255" y="296"/>
                </a:lnTo>
                <a:lnTo>
                  <a:pt x="734" y="290"/>
                </a:lnTo>
                <a:lnTo>
                  <a:pt x="2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"/>
          <p:cNvSpPr/>
          <p:nvPr/>
        </p:nvSpPr>
        <p:spPr>
          <a:xfrm>
            <a:off x="643874" y="3567499"/>
            <a:ext cx="209614" cy="209614"/>
          </a:xfrm>
          <a:custGeom>
            <a:avLst/>
            <a:gdLst/>
            <a:ahLst/>
            <a:cxnLst/>
            <a:rect l="l" t="t" r="r" b="b"/>
            <a:pathLst>
              <a:path w="1474" h="1474" extrusionOk="0">
                <a:moveTo>
                  <a:pt x="1030" y="1"/>
                </a:moveTo>
                <a:lnTo>
                  <a:pt x="580" y="367"/>
                </a:lnTo>
                <a:lnTo>
                  <a:pt x="1" y="444"/>
                </a:lnTo>
                <a:lnTo>
                  <a:pt x="373" y="894"/>
                </a:lnTo>
                <a:lnTo>
                  <a:pt x="444" y="1473"/>
                </a:lnTo>
                <a:lnTo>
                  <a:pt x="888" y="1101"/>
                </a:lnTo>
                <a:lnTo>
                  <a:pt x="1473" y="1030"/>
                </a:lnTo>
                <a:lnTo>
                  <a:pt x="1107" y="574"/>
                </a:lnTo>
                <a:lnTo>
                  <a:pt x="10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1127913" y="307828"/>
            <a:ext cx="117890" cy="117890"/>
          </a:xfrm>
          <a:custGeom>
            <a:avLst/>
            <a:gdLst/>
            <a:ahLst/>
            <a:cxnLst/>
            <a:rect l="l" t="t" r="r" b="b"/>
            <a:pathLst>
              <a:path w="829" h="829" extrusionOk="0">
                <a:moveTo>
                  <a:pt x="722" y="0"/>
                </a:moveTo>
                <a:lnTo>
                  <a:pt x="373" y="166"/>
                </a:lnTo>
                <a:lnTo>
                  <a:pt x="0" y="107"/>
                </a:lnTo>
                <a:lnTo>
                  <a:pt x="154" y="450"/>
                </a:lnTo>
                <a:lnTo>
                  <a:pt x="101" y="828"/>
                </a:lnTo>
                <a:lnTo>
                  <a:pt x="101" y="828"/>
                </a:lnTo>
                <a:lnTo>
                  <a:pt x="450" y="675"/>
                </a:lnTo>
                <a:lnTo>
                  <a:pt x="828" y="734"/>
                </a:lnTo>
                <a:lnTo>
                  <a:pt x="668" y="379"/>
                </a:lnTo>
                <a:lnTo>
                  <a:pt x="72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4936684" y="4517376"/>
            <a:ext cx="178470" cy="179181"/>
          </a:xfrm>
          <a:custGeom>
            <a:avLst/>
            <a:gdLst/>
            <a:ahLst/>
            <a:cxnLst/>
            <a:rect l="l" t="t" r="r" b="b"/>
            <a:pathLst>
              <a:path w="1255" h="1260" extrusionOk="0">
                <a:moveTo>
                  <a:pt x="297" y="0"/>
                </a:moveTo>
                <a:lnTo>
                  <a:pt x="291" y="526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3"/>
                </a:lnTo>
                <a:lnTo>
                  <a:pt x="1255" y="296"/>
                </a:lnTo>
                <a:lnTo>
                  <a:pt x="734" y="290"/>
                </a:lnTo>
                <a:lnTo>
                  <a:pt x="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2689402" y="1346806"/>
            <a:ext cx="196104" cy="195251"/>
          </a:xfrm>
          <a:custGeom>
            <a:avLst/>
            <a:gdLst/>
            <a:ahLst/>
            <a:cxnLst/>
            <a:rect l="l" t="t" r="r" b="b"/>
            <a:pathLst>
              <a:path w="1379" h="1373" extrusionOk="0">
                <a:moveTo>
                  <a:pt x="864" y="0"/>
                </a:moveTo>
                <a:lnTo>
                  <a:pt x="503" y="385"/>
                </a:lnTo>
                <a:lnTo>
                  <a:pt x="1" y="509"/>
                </a:lnTo>
                <a:lnTo>
                  <a:pt x="379" y="864"/>
                </a:lnTo>
                <a:lnTo>
                  <a:pt x="503" y="1372"/>
                </a:lnTo>
                <a:lnTo>
                  <a:pt x="864" y="994"/>
                </a:lnTo>
                <a:lnTo>
                  <a:pt x="1379" y="869"/>
                </a:lnTo>
                <a:lnTo>
                  <a:pt x="994" y="509"/>
                </a:lnTo>
                <a:lnTo>
                  <a:pt x="8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7906678" y="3296665"/>
            <a:ext cx="174204" cy="175057"/>
          </a:xfrm>
          <a:custGeom>
            <a:avLst/>
            <a:gdLst/>
            <a:ahLst/>
            <a:cxnLst/>
            <a:rect l="l" t="t" r="r" b="b"/>
            <a:pathLst>
              <a:path w="1225" h="1231" extrusionOk="0">
                <a:moveTo>
                  <a:pt x="964" y="0"/>
                </a:moveTo>
                <a:lnTo>
                  <a:pt x="515" y="272"/>
                </a:lnTo>
                <a:lnTo>
                  <a:pt x="0" y="266"/>
                </a:lnTo>
                <a:lnTo>
                  <a:pt x="272" y="710"/>
                </a:lnTo>
                <a:lnTo>
                  <a:pt x="255" y="1230"/>
                </a:lnTo>
                <a:lnTo>
                  <a:pt x="710" y="958"/>
                </a:lnTo>
                <a:lnTo>
                  <a:pt x="1224" y="976"/>
                </a:lnTo>
                <a:lnTo>
                  <a:pt x="952" y="521"/>
                </a:lnTo>
                <a:lnTo>
                  <a:pt x="9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7"/>
          <p:cNvSpPr/>
          <p:nvPr/>
        </p:nvSpPr>
        <p:spPr>
          <a:xfrm>
            <a:off x="7333935" y="174153"/>
            <a:ext cx="74943" cy="74943"/>
          </a:xfrm>
          <a:custGeom>
            <a:avLst/>
            <a:gdLst/>
            <a:ahLst/>
            <a:cxnLst/>
            <a:rect l="l" t="t" r="r" b="b"/>
            <a:pathLst>
              <a:path w="527" h="527" extrusionOk="0">
                <a:moveTo>
                  <a:pt x="136" y="0"/>
                </a:moveTo>
                <a:lnTo>
                  <a:pt x="124" y="219"/>
                </a:lnTo>
                <a:lnTo>
                  <a:pt x="0" y="396"/>
                </a:lnTo>
                <a:lnTo>
                  <a:pt x="219" y="402"/>
                </a:lnTo>
                <a:lnTo>
                  <a:pt x="396" y="526"/>
                </a:lnTo>
                <a:lnTo>
                  <a:pt x="408" y="314"/>
                </a:lnTo>
                <a:lnTo>
                  <a:pt x="527" y="136"/>
                </a:lnTo>
                <a:lnTo>
                  <a:pt x="314" y="130"/>
                </a:lnTo>
                <a:lnTo>
                  <a:pt x="1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7"/>
          <p:cNvSpPr/>
          <p:nvPr/>
        </p:nvSpPr>
        <p:spPr>
          <a:xfrm>
            <a:off x="8645698" y="1127800"/>
            <a:ext cx="209614" cy="209472"/>
          </a:xfrm>
          <a:custGeom>
            <a:avLst/>
            <a:gdLst/>
            <a:ahLst/>
            <a:cxnLst/>
            <a:rect l="l" t="t" r="r" b="b"/>
            <a:pathLst>
              <a:path w="1474" h="1473" extrusionOk="0">
                <a:moveTo>
                  <a:pt x="1030" y="0"/>
                </a:moveTo>
                <a:lnTo>
                  <a:pt x="580" y="367"/>
                </a:lnTo>
                <a:lnTo>
                  <a:pt x="1" y="444"/>
                </a:lnTo>
                <a:lnTo>
                  <a:pt x="373" y="893"/>
                </a:lnTo>
                <a:lnTo>
                  <a:pt x="444" y="1473"/>
                </a:lnTo>
                <a:lnTo>
                  <a:pt x="888" y="1100"/>
                </a:lnTo>
                <a:lnTo>
                  <a:pt x="1473" y="1029"/>
                </a:lnTo>
                <a:lnTo>
                  <a:pt x="1107" y="574"/>
                </a:lnTo>
                <a:lnTo>
                  <a:pt x="10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7"/>
          <p:cNvSpPr/>
          <p:nvPr/>
        </p:nvSpPr>
        <p:spPr>
          <a:xfrm>
            <a:off x="7936895" y="189227"/>
            <a:ext cx="113766" cy="113624"/>
          </a:xfrm>
          <a:custGeom>
            <a:avLst/>
            <a:gdLst/>
            <a:ahLst/>
            <a:cxnLst/>
            <a:rect l="l" t="t" r="r" b="b"/>
            <a:pathLst>
              <a:path w="800" h="799" extrusionOk="0">
                <a:moveTo>
                  <a:pt x="456" y="1"/>
                </a:moveTo>
                <a:lnTo>
                  <a:pt x="279" y="237"/>
                </a:lnTo>
                <a:lnTo>
                  <a:pt x="1" y="338"/>
                </a:lnTo>
                <a:lnTo>
                  <a:pt x="237" y="515"/>
                </a:lnTo>
                <a:lnTo>
                  <a:pt x="332" y="799"/>
                </a:lnTo>
                <a:lnTo>
                  <a:pt x="515" y="568"/>
                </a:lnTo>
                <a:lnTo>
                  <a:pt x="799" y="468"/>
                </a:lnTo>
                <a:lnTo>
                  <a:pt x="563" y="279"/>
                </a:lnTo>
                <a:lnTo>
                  <a:pt x="4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7"/>
          <p:cNvSpPr/>
          <p:nvPr/>
        </p:nvSpPr>
        <p:spPr>
          <a:xfrm>
            <a:off x="7433434" y="887000"/>
            <a:ext cx="178470" cy="179324"/>
          </a:xfrm>
          <a:custGeom>
            <a:avLst/>
            <a:gdLst/>
            <a:ahLst/>
            <a:cxnLst/>
            <a:rect l="l" t="t" r="r" b="b"/>
            <a:pathLst>
              <a:path w="1255" h="1261" extrusionOk="0">
                <a:moveTo>
                  <a:pt x="296" y="0"/>
                </a:moveTo>
                <a:lnTo>
                  <a:pt x="291" y="527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4"/>
                </a:lnTo>
                <a:lnTo>
                  <a:pt x="1255" y="296"/>
                </a:lnTo>
                <a:lnTo>
                  <a:pt x="734" y="290"/>
                </a:lnTo>
                <a:lnTo>
                  <a:pt x="2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7"/>
          <p:cNvSpPr/>
          <p:nvPr/>
        </p:nvSpPr>
        <p:spPr>
          <a:xfrm>
            <a:off x="3066149" y="2843474"/>
            <a:ext cx="209614" cy="209614"/>
          </a:xfrm>
          <a:custGeom>
            <a:avLst/>
            <a:gdLst/>
            <a:ahLst/>
            <a:cxnLst/>
            <a:rect l="l" t="t" r="r" b="b"/>
            <a:pathLst>
              <a:path w="1474" h="1474" extrusionOk="0">
                <a:moveTo>
                  <a:pt x="1030" y="1"/>
                </a:moveTo>
                <a:lnTo>
                  <a:pt x="580" y="367"/>
                </a:lnTo>
                <a:lnTo>
                  <a:pt x="1" y="444"/>
                </a:lnTo>
                <a:lnTo>
                  <a:pt x="373" y="894"/>
                </a:lnTo>
                <a:lnTo>
                  <a:pt x="444" y="1473"/>
                </a:lnTo>
                <a:lnTo>
                  <a:pt x="888" y="1101"/>
                </a:lnTo>
                <a:lnTo>
                  <a:pt x="1473" y="1030"/>
                </a:lnTo>
                <a:lnTo>
                  <a:pt x="1107" y="574"/>
                </a:lnTo>
                <a:lnTo>
                  <a:pt x="10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061463" y="307828"/>
            <a:ext cx="117890" cy="117890"/>
          </a:xfrm>
          <a:custGeom>
            <a:avLst/>
            <a:gdLst/>
            <a:ahLst/>
            <a:cxnLst/>
            <a:rect l="l" t="t" r="r" b="b"/>
            <a:pathLst>
              <a:path w="829" h="829" extrusionOk="0">
                <a:moveTo>
                  <a:pt x="722" y="0"/>
                </a:moveTo>
                <a:lnTo>
                  <a:pt x="373" y="166"/>
                </a:lnTo>
                <a:lnTo>
                  <a:pt x="0" y="107"/>
                </a:lnTo>
                <a:lnTo>
                  <a:pt x="154" y="450"/>
                </a:lnTo>
                <a:lnTo>
                  <a:pt x="101" y="828"/>
                </a:lnTo>
                <a:lnTo>
                  <a:pt x="101" y="828"/>
                </a:lnTo>
                <a:lnTo>
                  <a:pt x="450" y="675"/>
                </a:lnTo>
                <a:lnTo>
                  <a:pt x="828" y="734"/>
                </a:lnTo>
                <a:lnTo>
                  <a:pt x="668" y="379"/>
                </a:lnTo>
                <a:lnTo>
                  <a:pt x="72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8481596" y="3819192"/>
            <a:ext cx="164107" cy="162543"/>
          </a:xfrm>
          <a:custGeom>
            <a:avLst/>
            <a:gdLst/>
            <a:ahLst/>
            <a:cxnLst/>
            <a:rect l="l" t="t" r="r" b="b"/>
            <a:pathLst>
              <a:path w="1154" h="1143" extrusionOk="0">
                <a:moveTo>
                  <a:pt x="544" y="1"/>
                </a:moveTo>
                <a:lnTo>
                  <a:pt x="361" y="385"/>
                </a:lnTo>
                <a:lnTo>
                  <a:pt x="0" y="604"/>
                </a:lnTo>
                <a:lnTo>
                  <a:pt x="385" y="787"/>
                </a:lnTo>
                <a:lnTo>
                  <a:pt x="610" y="1142"/>
                </a:lnTo>
                <a:lnTo>
                  <a:pt x="793" y="758"/>
                </a:lnTo>
                <a:lnTo>
                  <a:pt x="1154" y="539"/>
                </a:lnTo>
                <a:lnTo>
                  <a:pt x="769" y="356"/>
                </a:lnTo>
                <a:lnTo>
                  <a:pt x="5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412414" y="2113919"/>
            <a:ext cx="196104" cy="195251"/>
          </a:xfrm>
          <a:custGeom>
            <a:avLst/>
            <a:gdLst/>
            <a:ahLst/>
            <a:cxnLst/>
            <a:rect l="l" t="t" r="r" b="b"/>
            <a:pathLst>
              <a:path w="1379" h="1373" extrusionOk="0">
                <a:moveTo>
                  <a:pt x="864" y="0"/>
                </a:moveTo>
                <a:lnTo>
                  <a:pt x="503" y="385"/>
                </a:lnTo>
                <a:lnTo>
                  <a:pt x="1" y="509"/>
                </a:lnTo>
                <a:lnTo>
                  <a:pt x="379" y="864"/>
                </a:lnTo>
                <a:lnTo>
                  <a:pt x="503" y="1372"/>
                </a:lnTo>
                <a:lnTo>
                  <a:pt x="864" y="994"/>
                </a:lnTo>
                <a:lnTo>
                  <a:pt x="1379" y="869"/>
                </a:lnTo>
                <a:lnTo>
                  <a:pt x="994" y="509"/>
                </a:lnTo>
                <a:lnTo>
                  <a:pt x="8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1276603" y="2484228"/>
            <a:ext cx="174204" cy="175057"/>
          </a:xfrm>
          <a:custGeom>
            <a:avLst/>
            <a:gdLst/>
            <a:ahLst/>
            <a:cxnLst/>
            <a:rect l="l" t="t" r="r" b="b"/>
            <a:pathLst>
              <a:path w="1225" h="1231" extrusionOk="0">
                <a:moveTo>
                  <a:pt x="964" y="0"/>
                </a:moveTo>
                <a:lnTo>
                  <a:pt x="515" y="272"/>
                </a:lnTo>
                <a:lnTo>
                  <a:pt x="0" y="266"/>
                </a:lnTo>
                <a:lnTo>
                  <a:pt x="272" y="710"/>
                </a:lnTo>
                <a:lnTo>
                  <a:pt x="255" y="1230"/>
                </a:lnTo>
                <a:lnTo>
                  <a:pt x="710" y="958"/>
                </a:lnTo>
                <a:lnTo>
                  <a:pt x="1224" y="976"/>
                </a:lnTo>
                <a:lnTo>
                  <a:pt x="952" y="521"/>
                </a:lnTo>
                <a:lnTo>
                  <a:pt x="9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764096" y="4690730"/>
            <a:ext cx="164107" cy="162543"/>
          </a:xfrm>
          <a:custGeom>
            <a:avLst/>
            <a:gdLst/>
            <a:ahLst/>
            <a:cxnLst/>
            <a:rect l="l" t="t" r="r" b="b"/>
            <a:pathLst>
              <a:path w="1154" h="1143" extrusionOk="0">
                <a:moveTo>
                  <a:pt x="544" y="1"/>
                </a:moveTo>
                <a:lnTo>
                  <a:pt x="361" y="385"/>
                </a:lnTo>
                <a:lnTo>
                  <a:pt x="0" y="604"/>
                </a:lnTo>
                <a:lnTo>
                  <a:pt x="385" y="787"/>
                </a:lnTo>
                <a:lnTo>
                  <a:pt x="610" y="1142"/>
                </a:lnTo>
                <a:lnTo>
                  <a:pt x="793" y="758"/>
                </a:lnTo>
                <a:lnTo>
                  <a:pt x="1154" y="539"/>
                </a:lnTo>
                <a:lnTo>
                  <a:pt x="769" y="356"/>
                </a:lnTo>
                <a:lnTo>
                  <a:pt x="5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"/>
          <p:cNvSpPr txBox="1">
            <a:spLocks noGrp="1"/>
          </p:cNvSpPr>
          <p:nvPr>
            <p:ph type="title"/>
          </p:nvPr>
        </p:nvSpPr>
        <p:spPr>
          <a:xfrm>
            <a:off x="4018900" y="484625"/>
            <a:ext cx="4069200" cy="67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ancing Script"/>
              <a:buNone/>
              <a:defRPr sz="41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3"/>
          <p:cNvSpPr/>
          <p:nvPr/>
        </p:nvSpPr>
        <p:spPr>
          <a:xfrm>
            <a:off x="2755584" y="360326"/>
            <a:ext cx="178470" cy="179181"/>
          </a:xfrm>
          <a:custGeom>
            <a:avLst/>
            <a:gdLst/>
            <a:ahLst/>
            <a:cxnLst/>
            <a:rect l="l" t="t" r="r" b="b"/>
            <a:pathLst>
              <a:path w="1255" h="1260" extrusionOk="0">
                <a:moveTo>
                  <a:pt x="297" y="0"/>
                </a:moveTo>
                <a:lnTo>
                  <a:pt x="291" y="526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3"/>
                </a:lnTo>
                <a:lnTo>
                  <a:pt x="1255" y="296"/>
                </a:lnTo>
                <a:lnTo>
                  <a:pt x="734" y="290"/>
                </a:lnTo>
                <a:lnTo>
                  <a:pt x="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3"/>
          <p:cNvSpPr/>
          <p:nvPr/>
        </p:nvSpPr>
        <p:spPr>
          <a:xfrm>
            <a:off x="8376098" y="2294012"/>
            <a:ext cx="209614" cy="209472"/>
          </a:xfrm>
          <a:custGeom>
            <a:avLst/>
            <a:gdLst/>
            <a:ahLst/>
            <a:cxnLst/>
            <a:rect l="l" t="t" r="r" b="b"/>
            <a:pathLst>
              <a:path w="1474" h="1473" extrusionOk="0">
                <a:moveTo>
                  <a:pt x="1030" y="0"/>
                </a:moveTo>
                <a:lnTo>
                  <a:pt x="580" y="367"/>
                </a:lnTo>
                <a:lnTo>
                  <a:pt x="1" y="444"/>
                </a:lnTo>
                <a:lnTo>
                  <a:pt x="373" y="893"/>
                </a:lnTo>
                <a:lnTo>
                  <a:pt x="444" y="1473"/>
                </a:lnTo>
                <a:lnTo>
                  <a:pt x="888" y="1100"/>
                </a:lnTo>
                <a:lnTo>
                  <a:pt x="1473" y="1029"/>
                </a:lnTo>
                <a:lnTo>
                  <a:pt x="1107" y="574"/>
                </a:lnTo>
                <a:lnTo>
                  <a:pt x="10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3"/>
          <p:cNvSpPr/>
          <p:nvPr/>
        </p:nvSpPr>
        <p:spPr>
          <a:xfrm>
            <a:off x="623997" y="1142875"/>
            <a:ext cx="178470" cy="179324"/>
          </a:xfrm>
          <a:custGeom>
            <a:avLst/>
            <a:gdLst/>
            <a:ahLst/>
            <a:cxnLst/>
            <a:rect l="l" t="t" r="r" b="b"/>
            <a:pathLst>
              <a:path w="1255" h="1261" extrusionOk="0">
                <a:moveTo>
                  <a:pt x="296" y="0"/>
                </a:moveTo>
                <a:lnTo>
                  <a:pt x="291" y="527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4"/>
                </a:lnTo>
                <a:lnTo>
                  <a:pt x="1255" y="296"/>
                </a:lnTo>
                <a:lnTo>
                  <a:pt x="734" y="290"/>
                </a:lnTo>
                <a:lnTo>
                  <a:pt x="2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3"/>
          <p:cNvSpPr/>
          <p:nvPr/>
        </p:nvSpPr>
        <p:spPr>
          <a:xfrm>
            <a:off x="1127913" y="307828"/>
            <a:ext cx="117890" cy="117890"/>
          </a:xfrm>
          <a:custGeom>
            <a:avLst/>
            <a:gdLst/>
            <a:ahLst/>
            <a:cxnLst/>
            <a:rect l="l" t="t" r="r" b="b"/>
            <a:pathLst>
              <a:path w="829" h="829" extrusionOk="0">
                <a:moveTo>
                  <a:pt x="722" y="0"/>
                </a:moveTo>
                <a:lnTo>
                  <a:pt x="373" y="166"/>
                </a:lnTo>
                <a:lnTo>
                  <a:pt x="0" y="107"/>
                </a:lnTo>
                <a:lnTo>
                  <a:pt x="154" y="450"/>
                </a:lnTo>
                <a:lnTo>
                  <a:pt x="101" y="828"/>
                </a:lnTo>
                <a:lnTo>
                  <a:pt x="101" y="828"/>
                </a:lnTo>
                <a:lnTo>
                  <a:pt x="450" y="675"/>
                </a:lnTo>
                <a:lnTo>
                  <a:pt x="828" y="734"/>
                </a:lnTo>
                <a:lnTo>
                  <a:pt x="668" y="379"/>
                </a:lnTo>
                <a:lnTo>
                  <a:pt x="72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3"/>
          <p:cNvSpPr/>
          <p:nvPr/>
        </p:nvSpPr>
        <p:spPr>
          <a:xfrm>
            <a:off x="1786227" y="765081"/>
            <a:ext cx="196104" cy="195251"/>
          </a:xfrm>
          <a:custGeom>
            <a:avLst/>
            <a:gdLst/>
            <a:ahLst/>
            <a:cxnLst/>
            <a:rect l="l" t="t" r="r" b="b"/>
            <a:pathLst>
              <a:path w="1379" h="1373" extrusionOk="0">
                <a:moveTo>
                  <a:pt x="864" y="0"/>
                </a:moveTo>
                <a:lnTo>
                  <a:pt x="503" y="385"/>
                </a:lnTo>
                <a:lnTo>
                  <a:pt x="1" y="509"/>
                </a:lnTo>
                <a:lnTo>
                  <a:pt x="379" y="864"/>
                </a:lnTo>
                <a:lnTo>
                  <a:pt x="503" y="1372"/>
                </a:lnTo>
                <a:lnTo>
                  <a:pt x="864" y="994"/>
                </a:lnTo>
                <a:lnTo>
                  <a:pt x="1379" y="869"/>
                </a:lnTo>
                <a:lnTo>
                  <a:pt x="994" y="509"/>
                </a:lnTo>
                <a:lnTo>
                  <a:pt x="8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3"/>
          <p:cNvSpPr/>
          <p:nvPr/>
        </p:nvSpPr>
        <p:spPr>
          <a:xfrm>
            <a:off x="7333935" y="174153"/>
            <a:ext cx="74943" cy="74943"/>
          </a:xfrm>
          <a:custGeom>
            <a:avLst/>
            <a:gdLst/>
            <a:ahLst/>
            <a:cxnLst/>
            <a:rect l="l" t="t" r="r" b="b"/>
            <a:pathLst>
              <a:path w="527" h="527" extrusionOk="0">
                <a:moveTo>
                  <a:pt x="136" y="0"/>
                </a:moveTo>
                <a:lnTo>
                  <a:pt x="124" y="219"/>
                </a:lnTo>
                <a:lnTo>
                  <a:pt x="0" y="396"/>
                </a:lnTo>
                <a:lnTo>
                  <a:pt x="219" y="402"/>
                </a:lnTo>
                <a:lnTo>
                  <a:pt x="396" y="526"/>
                </a:lnTo>
                <a:lnTo>
                  <a:pt x="408" y="314"/>
                </a:lnTo>
                <a:lnTo>
                  <a:pt x="527" y="136"/>
                </a:lnTo>
                <a:lnTo>
                  <a:pt x="314" y="130"/>
                </a:lnTo>
                <a:lnTo>
                  <a:pt x="1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3"/>
          <p:cNvSpPr/>
          <p:nvPr/>
        </p:nvSpPr>
        <p:spPr>
          <a:xfrm>
            <a:off x="8645698" y="1127800"/>
            <a:ext cx="209614" cy="209472"/>
          </a:xfrm>
          <a:custGeom>
            <a:avLst/>
            <a:gdLst/>
            <a:ahLst/>
            <a:cxnLst/>
            <a:rect l="l" t="t" r="r" b="b"/>
            <a:pathLst>
              <a:path w="1474" h="1473" extrusionOk="0">
                <a:moveTo>
                  <a:pt x="1030" y="0"/>
                </a:moveTo>
                <a:lnTo>
                  <a:pt x="580" y="367"/>
                </a:lnTo>
                <a:lnTo>
                  <a:pt x="1" y="444"/>
                </a:lnTo>
                <a:lnTo>
                  <a:pt x="373" y="893"/>
                </a:lnTo>
                <a:lnTo>
                  <a:pt x="444" y="1473"/>
                </a:lnTo>
                <a:lnTo>
                  <a:pt x="888" y="1100"/>
                </a:lnTo>
                <a:lnTo>
                  <a:pt x="1473" y="1029"/>
                </a:lnTo>
                <a:lnTo>
                  <a:pt x="1107" y="574"/>
                </a:lnTo>
                <a:lnTo>
                  <a:pt x="10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3"/>
          <p:cNvSpPr/>
          <p:nvPr/>
        </p:nvSpPr>
        <p:spPr>
          <a:xfrm>
            <a:off x="7936895" y="189227"/>
            <a:ext cx="113766" cy="113624"/>
          </a:xfrm>
          <a:custGeom>
            <a:avLst/>
            <a:gdLst/>
            <a:ahLst/>
            <a:cxnLst/>
            <a:rect l="l" t="t" r="r" b="b"/>
            <a:pathLst>
              <a:path w="800" h="799" extrusionOk="0">
                <a:moveTo>
                  <a:pt x="456" y="1"/>
                </a:moveTo>
                <a:lnTo>
                  <a:pt x="279" y="237"/>
                </a:lnTo>
                <a:lnTo>
                  <a:pt x="1" y="338"/>
                </a:lnTo>
                <a:lnTo>
                  <a:pt x="237" y="515"/>
                </a:lnTo>
                <a:lnTo>
                  <a:pt x="332" y="799"/>
                </a:lnTo>
                <a:lnTo>
                  <a:pt x="515" y="568"/>
                </a:lnTo>
                <a:lnTo>
                  <a:pt x="799" y="468"/>
                </a:lnTo>
                <a:lnTo>
                  <a:pt x="563" y="279"/>
                </a:lnTo>
                <a:lnTo>
                  <a:pt x="4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3"/>
          <p:cNvSpPr/>
          <p:nvPr/>
        </p:nvSpPr>
        <p:spPr>
          <a:xfrm>
            <a:off x="7433434" y="887000"/>
            <a:ext cx="178470" cy="179324"/>
          </a:xfrm>
          <a:custGeom>
            <a:avLst/>
            <a:gdLst/>
            <a:ahLst/>
            <a:cxnLst/>
            <a:rect l="l" t="t" r="r" b="b"/>
            <a:pathLst>
              <a:path w="1255" h="1261" extrusionOk="0">
                <a:moveTo>
                  <a:pt x="296" y="0"/>
                </a:moveTo>
                <a:lnTo>
                  <a:pt x="291" y="527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4"/>
                </a:lnTo>
                <a:lnTo>
                  <a:pt x="1255" y="296"/>
                </a:lnTo>
                <a:lnTo>
                  <a:pt x="734" y="290"/>
                </a:lnTo>
                <a:lnTo>
                  <a:pt x="2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3"/>
          <p:cNvSpPr/>
          <p:nvPr/>
        </p:nvSpPr>
        <p:spPr>
          <a:xfrm>
            <a:off x="6061463" y="307828"/>
            <a:ext cx="117890" cy="117890"/>
          </a:xfrm>
          <a:custGeom>
            <a:avLst/>
            <a:gdLst/>
            <a:ahLst/>
            <a:cxnLst/>
            <a:rect l="l" t="t" r="r" b="b"/>
            <a:pathLst>
              <a:path w="829" h="829" extrusionOk="0">
                <a:moveTo>
                  <a:pt x="722" y="0"/>
                </a:moveTo>
                <a:lnTo>
                  <a:pt x="373" y="166"/>
                </a:lnTo>
                <a:lnTo>
                  <a:pt x="0" y="107"/>
                </a:lnTo>
                <a:lnTo>
                  <a:pt x="154" y="450"/>
                </a:lnTo>
                <a:lnTo>
                  <a:pt x="101" y="828"/>
                </a:lnTo>
                <a:lnTo>
                  <a:pt x="101" y="828"/>
                </a:lnTo>
                <a:lnTo>
                  <a:pt x="450" y="675"/>
                </a:lnTo>
                <a:lnTo>
                  <a:pt x="828" y="734"/>
                </a:lnTo>
                <a:lnTo>
                  <a:pt x="668" y="379"/>
                </a:lnTo>
                <a:lnTo>
                  <a:pt x="72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3"/>
          <p:cNvSpPr/>
          <p:nvPr/>
        </p:nvSpPr>
        <p:spPr>
          <a:xfrm>
            <a:off x="412414" y="2113919"/>
            <a:ext cx="196104" cy="195251"/>
          </a:xfrm>
          <a:custGeom>
            <a:avLst/>
            <a:gdLst/>
            <a:ahLst/>
            <a:cxnLst/>
            <a:rect l="l" t="t" r="r" b="b"/>
            <a:pathLst>
              <a:path w="1379" h="1373" extrusionOk="0">
                <a:moveTo>
                  <a:pt x="864" y="0"/>
                </a:moveTo>
                <a:lnTo>
                  <a:pt x="503" y="385"/>
                </a:lnTo>
                <a:lnTo>
                  <a:pt x="1" y="509"/>
                </a:lnTo>
                <a:lnTo>
                  <a:pt x="379" y="864"/>
                </a:lnTo>
                <a:lnTo>
                  <a:pt x="503" y="1372"/>
                </a:lnTo>
                <a:lnTo>
                  <a:pt x="864" y="994"/>
                </a:lnTo>
                <a:lnTo>
                  <a:pt x="1379" y="869"/>
                </a:lnTo>
                <a:lnTo>
                  <a:pt x="994" y="509"/>
                </a:lnTo>
                <a:lnTo>
                  <a:pt x="8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3"/>
          <p:cNvSpPr/>
          <p:nvPr/>
        </p:nvSpPr>
        <p:spPr>
          <a:xfrm>
            <a:off x="7752678" y="1337278"/>
            <a:ext cx="13863" cy="9531"/>
          </a:xfrm>
          <a:custGeom>
            <a:avLst/>
            <a:gdLst/>
            <a:ahLst/>
            <a:cxnLst/>
            <a:rect l="l" t="t" r="r" b="b"/>
            <a:pathLst>
              <a:path w="96" h="66" extrusionOk="0">
                <a:moveTo>
                  <a:pt x="95" y="59"/>
                </a:moveTo>
                <a:cubicBezTo>
                  <a:pt x="42" y="65"/>
                  <a:pt x="24" y="42"/>
                  <a:pt x="1" y="0"/>
                </a:cubicBezTo>
                <a:cubicBezTo>
                  <a:pt x="42" y="0"/>
                  <a:pt x="89" y="0"/>
                  <a:pt x="95" y="59"/>
                </a:cubicBezTo>
                <a:close/>
              </a:path>
            </a:pathLst>
          </a:custGeom>
          <a:solidFill>
            <a:srgbClr val="E4CF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3"/>
          <p:cNvSpPr txBox="1">
            <a:spLocks noGrp="1"/>
          </p:cNvSpPr>
          <p:nvPr>
            <p:ph type="title"/>
          </p:nvPr>
        </p:nvSpPr>
        <p:spPr>
          <a:xfrm>
            <a:off x="713225" y="484625"/>
            <a:ext cx="7717500" cy="67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Dancing Script"/>
              <a:buNone/>
              <a:defRPr sz="41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Handlee"/>
              <a:buNone/>
              <a:defRPr sz="3500">
                <a:latin typeface="Handlee"/>
                <a:ea typeface="Handlee"/>
                <a:cs typeface="Handlee"/>
                <a:sym typeface="Handlee"/>
              </a:defRPr>
            </a:lvl9pPr>
          </a:lstStyle>
          <a:p>
            <a:endParaRPr/>
          </a:p>
        </p:txBody>
      </p:sp>
      <p:sp>
        <p:nvSpPr>
          <p:cNvPr id="284" name="Google Shape;284;p13"/>
          <p:cNvSpPr txBox="1">
            <a:spLocks noGrp="1"/>
          </p:cNvSpPr>
          <p:nvPr>
            <p:ph type="subTitle" idx="1"/>
          </p:nvPr>
        </p:nvSpPr>
        <p:spPr>
          <a:xfrm>
            <a:off x="713225" y="3220975"/>
            <a:ext cx="1828800" cy="86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285" name="Google Shape;285;p13"/>
          <p:cNvSpPr txBox="1">
            <a:spLocks noGrp="1"/>
          </p:cNvSpPr>
          <p:nvPr>
            <p:ph type="subTitle" idx="2"/>
          </p:nvPr>
        </p:nvSpPr>
        <p:spPr>
          <a:xfrm>
            <a:off x="713225" y="2628663"/>
            <a:ext cx="18288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andlee"/>
              <a:buNone/>
              <a:defRPr sz="3000" b="1">
                <a:solidFill>
                  <a:schemeClr val="accent2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286" name="Google Shape;286;p13"/>
          <p:cNvSpPr txBox="1">
            <a:spLocks noGrp="1"/>
          </p:cNvSpPr>
          <p:nvPr>
            <p:ph type="subTitle" idx="3"/>
          </p:nvPr>
        </p:nvSpPr>
        <p:spPr>
          <a:xfrm>
            <a:off x="2676142" y="3220975"/>
            <a:ext cx="1828800" cy="86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287" name="Google Shape;287;p13"/>
          <p:cNvSpPr txBox="1">
            <a:spLocks noGrp="1"/>
          </p:cNvSpPr>
          <p:nvPr>
            <p:ph type="subTitle" idx="4"/>
          </p:nvPr>
        </p:nvSpPr>
        <p:spPr>
          <a:xfrm>
            <a:off x="2676142" y="2628663"/>
            <a:ext cx="18288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andlee"/>
              <a:buNone/>
              <a:defRPr sz="3000" b="1">
                <a:solidFill>
                  <a:schemeClr val="accent2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288" name="Google Shape;288;p13"/>
          <p:cNvSpPr txBox="1">
            <a:spLocks noGrp="1"/>
          </p:cNvSpPr>
          <p:nvPr>
            <p:ph type="subTitle" idx="5"/>
          </p:nvPr>
        </p:nvSpPr>
        <p:spPr>
          <a:xfrm>
            <a:off x="4639058" y="3220975"/>
            <a:ext cx="1828800" cy="86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289" name="Google Shape;289;p13"/>
          <p:cNvSpPr txBox="1">
            <a:spLocks noGrp="1"/>
          </p:cNvSpPr>
          <p:nvPr>
            <p:ph type="subTitle" idx="6"/>
          </p:nvPr>
        </p:nvSpPr>
        <p:spPr>
          <a:xfrm>
            <a:off x="4639058" y="2628663"/>
            <a:ext cx="18288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andlee"/>
              <a:buNone/>
              <a:defRPr sz="3000" b="1">
                <a:solidFill>
                  <a:schemeClr val="accent2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290" name="Google Shape;290;p13"/>
          <p:cNvSpPr txBox="1">
            <a:spLocks noGrp="1"/>
          </p:cNvSpPr>
          <p:nvPr>
            <p:ph type="subTitle" idx="7"/>
          </p:nvPr>
        </p:nvSpPr>
        <p:spPr>
          <a:xfrm>
            <a:off x="6601975" y="3220975"/>
            <a:ext cx="1828800" cy="86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291" name="Google Shape;291;p13"/>
          <p:cNvSpPr txBox="1">
            <a:spLocks noGrp="1"/>
          </p:cNvSpPr>
          <p:nvPr>
            <p:ph type="subTitle" idx="8"/>
          </p:nvPr>
        </p:nvSpPr>
        <p:spPr>
          <a:xfrm>
            <a:off x="6601975" y="2628663"/>
            <a:ext cx="18288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Handlee"/>
              <a:buNone/>
              <a:defRPr sz="3000" b="1">
                <a:solidFill>
                  <a:schemeClr val="accent2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greya"/>
              <a:buNone/>
              <a:defRPr>
                <a:solidFill>
                  <a:schemeClr val="dk1"/>
                </a:solidFill>
                <a:latin typeface="Alegreya"/>
                <a:ea typeface="Alegreya"/>
                <a:cs typeface="Alegreya"/>
                <a:sym typeface="Alegreya"/>
              </a:defRPr>
            </a:lvl9pPr>
          </a:lstStyle>
          <a:p>
            <a:endParaRPr/>
          </a:p>
        </p:txBody>
      </p:sp>
      <p:sp>
        <p:nvSpPr>
          <p:cNvPr id="292" name="Google Shape;292;p13"/>
          <p:cNvSpPr txBox="1">
            <a:spLocks noGrp="1"/>
          </p:cNvSpPr>
          <p:nvPr>
            <p:ph type="title" idx="9" hasCustomPrompt="1"/>
          </p:nvPr>
        </p:nvSpPr>
        <p:spPr>
          <a:xfrm>
            <a:off x="713225" y="1828225"/>
            <a:ext cx="1828800" cy="93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3" name="Google Shape;293;p13"/>
          <p:cNvSpPr txBox="1">
            <a:spLocks noGrp="1"/>
          </p:cNvSpPr>
          <p:nvPr>
            <p:ph type="title" idx="13" hasCustomPrompt="1"/>
          </p:nvPr>
        </p:nvSpPr>
        <p:spPr>
          <a:xfrm>
            <a:off x="2679192" y="1828225"/>
            <a:ext cx="1828800" cy="93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4" name="Google Shape;294;p13"/>
          <p:cNvSpPr txBox="1">
            <a:spLocks noGrp="1"/>
          </p:cNvSpPr>
          <p:nvPr>
            <p:ph type="title" idx="14" hasCustomPrompt="1"/>
          </p:nvPr>
        </p:nvSpPr>
        <p:spPr>
          <a:xfrm>
            <a:off x="4636008" y="1828225"/>
            <a:ext cx="1828800" cy="93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13"/>
          <p:cNvSpPr txBox="1">
            <a:spLocks noGrp="1"/>
          </p:cNvSpPr>
          <p:nvPr>
            <p:ph type="title" idx="15" hasCustomPrompt="1"/>
          </p:nvPr>
        </p:nvSpPr>
        <p:spPr>
          <a:xfrm>
            <a:off x="6601968" y="1828225"/>
            <a:ext cx="1828800" cy="93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96" name="Google Shape;296;p13"/>
          <p:cNvGrpSpPr/>
          <p:nvPr/>
        </p:nvGrpSpPr>
        <p:grpSpPr>
          <a:xfrm>
            <a:off x="869495" y="4106890"/>
            <a:ext cx="7739441" cy="515789"/>
            <a:chOff x="869495" y="4106890"/>
            <a:chExt cx="7739441" cy="515789"/>
          </a:xfrm>
        </p:grpSpPr>
        <p:sp>
          <p:nvSpPr>
            <p:cNvPr id="297" name="Google Shape;297;p13"/>
            <p:cNvSpPr/>
            <p:nvPr/>
          </p:nvSpPr>
          <p:spPr>
            <a:xfrm rot="-5400000">
              <a:off x="3105364" y="4232199"/>
              <a:ext cx="178470" cy="179324"/>
            </a:xfrm>
            <a:custGeom>
              <a:avLst/>
              <a:gdLst/>
              <a:ahLst/>
              <a:cxnLst/>
              <a:rect l="l" t="t" r="r" b="b"/>
              <a:pathLst>
                <a:path w="1255" h="1261" extrusionOk="0">
                  <a:moveTo>
                    <a:pt x="296" y="0"/>
                  </a:moveTo>
                  <a:lnTo>
                    <a:pt x="291" y="527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4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3"/>
            <p:cNvSpPr/>
            <p:nvPr/>
          </p:nvSpPr>
          <p:spPr>
            <a:xfrm rot="-5400000">
              <a:off x="5529562" y="4181606"/>
              <a:ext cx="209614" cy="209614"/>
            </a:xfrm>
            <a:custGeom>
              <a:avLst/>
              <a:gdLst/>
              <a:ahLst/>
              <a:cxnLst/>
              <a:rect l="l" t="t" r="r" b="b"/>
              <a:pathLst>
                <a:path w="1474" h="1474" extrusionOk="0">
                  <a:moveTo>
                    <a:pt x="1030" y="1"/>
                  </a:moveTo>
                  <a:lnTo>
                    <a:pt x="580" y="367"/>
                  </a:lnTo>
                  <a:lnTo>
                    <a:pt x="1" y="444"/>
                  </a:lnTo>
                  <a:lnTo>
                    <a:pt x="373" y="894"/>
                  </a:lnTo>
                  <a:lnTo>
                    <a:pt x="444" y="1473"/>
                  </a:lnTo>
                  <a:lnTo>
                    <a:pt x="888" y="1101"/>
                  </a:lnTo>
                  <a:lnTo>
                    <a:pt x="1473" y="1030"/>
                  </a:lnTo>
                  <a:lnTo>
                    <a:pt x="1107" y="574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3"/>
            <p:cNvSpPr/>
            <p:nvPr/>
          </p:nvSpPr>
          <p:spPr>
            <a:xfrm rot="-5400000">
              <a:off x="869567" y="4254874"/>
              <a:ext cx="74943" cy="75086"/>
            </a:xfrm>
            <a:custGeom>
              <a:avLst/>
              <a:gdLst/>
              <a:ahLst/>
              <a:cxnLst/>
              <a:rect l="l" t="t" r="r" b="b"/>
              <a:pathLst>
                <a:path w="527" h="528" extrusionOk="0">
                  <a:moveTo>
                    <a:pt x="136" y="1"/>
                  </a:moveTo>
                  <a:lnTo>
                    <a:pt x="125" y="220"/>
                  </a:lnTo>
                  <a:lnTo>
                    <a:pt x="0" y="397"/>
                  </a:lnTo>
                  <a:lnTo>
                    <a:pt x="213" y="409"/>
                  </a:lnTo>
                  <a:lnTo>
                    <a:pt x="391" y="527"/>
                  </a:lnTo>
                  <a:lnTo>
                    <a:pt x="403" y="308"/>
                  </a:lnTo>
                  <a:lnTo>
                    <a:pt x="527" y="131"/>
                  </a:lnTo>
                  <a:lnTo>
                    <a:pt x="314" y="12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3"/>
            <p:cNvSpPr/>
            <p:nvPr/>
          </p:nvSpPr>
          <p:spPr>
            <a:xfrm rot="-5400000">
              <a:off x="4075555" y="4427001"/>
              <a:ext cx="196104" cy="195251"/>
            </a:xfrm>
            <a:custGeom>
              <a:avLst/>
              <a:gdLst/>
              <a:ahLst/>
              <a:cxnLst/>
              <a:rect l="l" t="t" r="r" b="b"/>
              <a:pathLst>
                <a:path w="1379" h="1373" extrusionOk="0">
                  <a:moveTo>
                    <a:pt x="864" y="0"/>
                  </a:moveTo>
                  <a:lnTo>
                    <a:pt x="503" y="385"/>
                  </a:lnTo>
                  <a:lnTo>
                    <a:pt x="1" y="509"/>
                  </a:lnTo>
                  <a:lnTo>
                    <a:pt x="379" y="864"/>
                  </a:lnTo>
                  <a:lnTo>
                    <a:pt x="503" y="1372"/>
                  </a:lnTo>
                  <a:lnTo>
                    <a:pt x="864" y="994"/>
                  </a:lnTo>
                  <a:lnTo>
                    <a:pt x="1379" y="869"/>
                  </a:lnTo>
                  <a:lnTo>
                    <a:pt x="994" y="509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3"/>
            <p:cNvSpPr/>
            <p:nvPr/>
          </p:nvSpPr>
          <p:spPr>
            <a:xfrm rot="-5400000">
              <a:off x="6652010" y="4107672"/>
              <a:ext cx="164107" cy="162543"/>
            </a:xfrm>
            <a:custGeom>
              <a:avLst/>
              <a:gdLst/>
              <a:ahLst/>
              <a:cxnLst/>
              <a:rect l="l" t="t" r="r" b="b"/>
              <a:pathLst>
                <a:path w="1154" h="1143" extrusionOk="0">
                  <a:moveTo>
                    <a:pt x="544" y="1"/>
                  </a:moveTo>
                  <a:lnTo>
                    <a:pt x="361" y="385"/>
                  </a:lnTo>
                  <a:lnTo>
                    <a:pt x="0" y="604"/>
                  </a:lnTo>
                  <a:lnTo>
                    <a:pt x="385" y="787"/>
                  </a:lnTo>
                  <a:lnTo>
                    <a:pt x="610" y="1142"/>
                  </a:lnTo>
                  <a:lnTo>
                    <a:pt x="793" y="758"/>
                  </a:lnTo>
                  <a:lnTo>
                    <a:pt x="1154" y="539"/>
                  </a:lnTo>
                  <a:lnTo>
                    <a:pt x="769" y="356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3"/>
            <p:cNvSpPr/>
            <p:nvPr/>
          </p:nvSpPr>
          <p:spPr>
            <a:xfrm rot="-5400000">
              <a:off x="1705689" y="4270574"/>
              <a:ext cx="178470" cy="179324"/>
            </a:xfrm>
            <a:custGeom>
              <a:avLst/>
              <a:gdLst/>
              <a:ahLst/>
              <a:cxnLst/>
              <a:rect l="l" t="t" r="r" b="b"/>
              <a:pathLst>
                <a:path w="1255" h="1261" extrusionOk="0">
                  <a:moveTo>
                    <a:pt x="296" y="0"/>
                  </a:moveTo>
                  <a:lnTo>
                    <a:pt x="291" y="527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4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3"/>
            <p:cNvSpPr/>
            <p:nvPr/>
          </p:nvSpPr>
          <p:spPr>
            <a:xfrm rot="-5400000">
              <a:off x="7593917" y="4329824"/>
              <a:ext cx="74943" cy="75086"/>
            </a:xfrm>
            <a:custGeom>
              <a:avLst/>
              <a:gdLst/>
              <a:ahLst/>
              <a:cxnLst/>
              <a:rect l="l" t="t" r="r" b="b"/>
              <a:pathLst>
                <a:path w="527" h="528" extrusionOk="0">
                  <a:moveTo>
                    <a:pt x="136" y="1"/>
                  </a:moveTo>
                  <a:lnTo>
                    <a:pt x="125" y="220"/>
                  </a:lnTo>
                  <a:lnTo>
                    <a:pt x="0" y="397"/>
                  </a:lnTo>
                  <a:lnTo>
                    <a:pt x="213" y="409"/>
                  </a:lnTo>
                  <a:lnTo>
                    <a:pt x="391" y="527"/>
                  </a:lnTo>
                  <a:lnTo>
                    <a:pt x="403" y="308"/>
                  </a:lnTo>
                  <a:lnTo>
                    <a:pt x="527" y="131"/>
                  </a:lnTo>
                  <a:lnTo>
                    <a:pt x="314" y="12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3"/>
            <p:cNvSpPr/>
            <p:nvPr/>
          </p:nvSpPr>
          <p:spPr>
            <a:xfrm rot="-5400000">
              <a:off x="8430039" y="4345524"/>
              <a:ext cx="178470" cy="179324"/>
            </a:xfrm>
            <a:custGeom>
              <a:avLst/>
              <a:gdLst/>
              <a:ahLst/>
              <a:cxnLst/>
              <a:rect l="l" t="t" r="r" b="b"/>
              <a:pathLst>
                <a:path w="1255" h="1261" extrusionOk="0">
                  <a:moveTo>
                    <a:pt x="296" y="0"/>
                  </a:moveTo>
                  <a:lnTo>
                    <a:pt x="291" y="527"/>
                  </a:lnTo>
                  <a:lnTo>
                    <a:pt x="1" y="964"/>
                  </a:lnTo>
                  <a:lnTo>
                    <a:pt x="527" y="970"/>
                  </a:lnTo>
                  <a:lnTo>
                    <a:pt x="959" y="1260"/>
                  </a:lnTo>
                  <a:lnTo>
                    <a:pt x="971" y="734"/>
                  </a:lnTo>
                  <a:lnTo>
                    <a:pt x="1255" y="296"/>
                  </a:lnTo>
                  <a:lnTo>
                    <a:pt x="734" y="29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9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4"/>
          <p:cNvSpPr/>
          <p:nvPr/>
        </p:nvSpPr>
        <p:spPr>
          <a:xfrm>
            <a:off x="3559234" y="291901"/>
            <a:ext cx="178470" cy="179181"/>
          </a:xfrm>
          <a:custGeom>
            <a:avLst/>
            <a:gdLst/>
            <a:ahLst/>
            <a:cxnLst/>
            <a:rect l="l" t="t" r="r" b="b"/>
            <a:pathLst>
              <a:path w="1255" h="1260" extrusionOk="0">
                <a:moveTo>
                  <a:pt x="297" y="0"/>
                </a:moveTo>
                <a:lnTo>
                  <a:pt x="291" y="526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3"/>
                </a:lnTo>
                <a:lnTo>
                  <a:pt x="1255" y="296"/>
                </a:lnTo>
                <a:lnTo>
                  <a:pt x="734" y="290"/>
                </a:lnTo>
                <a:lnTo>
                  <a:pt x="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4"/>
          <p:cNvSpPr/>
          <p:nvPr/>
        </p:nvSpPr>
        <p:spPr>
          <a:xfrm>
            <a:off x="7104773" y="4535078"/>
            <a:ext cx="74943" cy="74943"/>
          </a:xfrm>
          <a:custGeom>
            <a:avLst/>
            <a:gdLst/>
            <a:ahLst/>
            <a:cxnLst/>
            <a:rect l="l" t="t" r="r" b="b"/>
            <a:pathLst>
              <a:path w="527" h="527" extrusionOk="0">
                <a:moveTo>
                  <a:pt x="136" y="0"/>
                </a:moveTo>
                <a:lnTo>
                  <a:pt x="124" y="219"/>
                </a:lnTo>
                <a:lnTo>
                  <a:pt x="0" y="396"/>
                </a:lnTo>
                <a:lnTo>
                  <a:pt x="219" y="402"/>
                </a:lnTo>
                <a:lnTo>
                  <a:pt x="396" y="526"/>
                </a:lnTo>
                <a:lnTo>
                  <a:pt x="408" y="314"/>
                </a:lnTo>
                <a:lnTo>
                  <a:pt x="527" y="136"/>
                </a:lnTo>
                <a:lnTo>
                  <a:pt x="314" y="130"/>
                </a:lnTo>
                <a:lnTo>
                  <a:pt x="1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4"/>
          <p:cNvSpPr/>
          <p:nvPr/>
        </p:nvSpPr>
        <p:spPr>
          <a:xfrm>
            <a:off x="7611898" y="1964487"/>
            <a:ext cx="209614" cy="209472"/>
          </a:xfrm>
          <a:custGeom>
            <a:avLst/>
            <a:gdLst/>
            <a:ahLst/>
            <a:cxnLst/>
            <a:rect l="l" t="t" r="r" b="b"/>
            <a:pathLst>
              <a:path w="1474" h="1473" extrusionOk="0">
                <a:moveTo>
                  <a:pt x="1030" y="0"/>
                </a:moveTo>
                <a:lnTo>
                  <a:pt x="580" y="367"/>
                </a:lnTo>
                <a:lnTo>
                  <a:pt x="1" y="444"/>
                </a:lnTo>
                <a:lnTo>
                  <a:pt x="373" y="893"/>
                </a:lnTo>
                <a:lnTo>
                  <a:pt x="444" y="1473"/>
                </a:lnTo>
                <a:lnTo>
                  <a:pt x="888" y="1100"/>
                </a:lnTo>
                <a:lnTo>
                  <a:pt x="1473" y="1029"/>
                </a:lnTo>
                <a:lnTo>
                  <a:pt x="1107" y="574"/>
                </a:lnTo>
                <a:lnTo>
                  <a:pt x="10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4"/>
          <p:cNvSpPr/>
          <p:nvPr/>
        </p:nvSpPr>
        <p:spPr>
          <a:xfrm>
            <a:off x="7707733" y="4550152"/>
            <a:ext cx="113766" cy="113624"/>
          </a:xfrm>
          <a:custGeom>
            <a:avLst/>
            <a:gdLst/>
            <a:ahLst/>
            <a:cxnLst/>
            <a:rect l="l" t="t" r="r" b="b"/>
            <a:pathLst>
              <a:path w="800" h="799" extrusionOk="0">
                <a:moveTo>
                  <a:pt x="456" y="1"/>
                </a:moveTo>
                <a:lnTo>
                  <a:pt x="279" y="237"/>
                </a:lnTo>
                <a:lnTo>
                  <a:pt x="1" y="338"/>
                </a:lnTo>
                <a:lnTo>
                  <a:pt x="237" y="515"/>
                </a:lnTo>
                <a:lnTo>
                  <a:pt x="332" y="799"/>
                </a:lnTo>
                <a:lnTo>
                  <a:pt x="515" y="568"/>
                </a:lnTo>
                <a:lnTo>
                  <a:pt x="799" y="468"/>
                </a:lnTo>
                <a:lnTo>
                  <a:pt x="563" y="279"/>
                </a:lnTo>
                <a:lnTo>
                  <a:pt x="4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4"/>
          <p:cNvSpPr/>
          <p:nvPr/>
        </p:nvSpPr>
        <p:spPr>
          <a:xfrm>
            <a:off x="623997" y="1142875"/>
            <a:ext cx="178470" cy="179324"/>
          </a:xfrm>
          <a:custGeom>
            <a:avLst/>
            <a:gdLst/>
            <a:ahLst/>
            <a:cxnLst/>
            <a:rect l="l" t="t" r="r" b="b"/>
            <a:pathLst>
              <a:path w="1255" h="1261" extrusionOk="0">
                <a:moveTo>
                  <a:pt x="296" y="0"/>
                </a:moveTo>
                <a:lnTo>
                  <a:pt x="291" y="527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4"/>
                </a:lnTo>
                <a:lnTo>
                  <a:pt x="1255" y="296"/>
                </a:lnTo>
                <a:lnTo>
                  <a:pt x="734" y="290"/>
                </a:lnTo>
                <a:lnTo>
                  <a:pt x="2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4"/>
          <p:cNvSpPr/>
          <p:nvPr/>
        </p:nvSpPr>
        <p:spPr>
          <a:xfrm>
            <a:off x="643874" y="3567499"/>
            <a:ext cx="209614" cy="209614"/>
          </a:xfrm>
          <a:custGeom>
            <a:avLst/>
            <a:gdLst/>
            <a:ahLst/>
            <a:cxnLst/>
            <a:rect l="l" t="t" r="r" b="b"/>
            <a:pathLst>
              <a:path w="1474" h="1474" extrusionOk="0">
                <a:moveTo>
                  <a:pt x="1030" y="1"/>
                </a:moveTo>
                <a:lnTo>
                  <a:pt x="580" y="367"/>
                </a:lnTo>
                <a:lnTo>
                  <a:pt x="1" y="444"/>
                </a:lnTo>
                <a:lnTo>
                  <a:pt x="373" y="894"/>
                </a:lnTo>
                <a:lnTo>
                  <a:pt x="444" y="1473"/>
                </a:lnTo>
                <a:lnTo>
                  <a:pt x="888" y="1101"/>
                </a:lnTo>
                <a:lnTo>
                  <a:pt x="1473" y="1030"/>
                </a:lnTo>
                <a:lnTo>
                  <a:pt x="1107" y="574"/>
                </a:lnTo>
                <a:lnTo>
                  <a:pt x="10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4"/>
          <p:cNvSpPr/>
          <p:nvPr/>
        </p:nvSpPr>
        <p:spPr>
          <a:xfrm>
            <a:off x="1127913" y="307828"/>
            <a:ext cx="117890" cy="117890"/>
          </a:xfrm>
          <a:custGeom>
            <a:avLst/>
            <a:gdLst/>
            <a:ahLst/>
            <a:cxnLst/>
            <a:rect l="l" t="t" r="r" b="b"/>
            <a:pathLst>
              <a:path w="829" h="829" extrusionOk="0">
                <a:moveTo>
                  <a:pt x="722" y="0"/>
                </a:moveTo>
                <a:lnTo>
                  <a:pt x="373" y="166"/>
                </a:lnTo>
                <a:lnTo>
                  <a:pt x="0" y="107"/>
                </a:lnTo>
                <a:lnTo>
                  <a:pt x="154" y="450"/>
                </a:lnTo>
                <a:lnTo>
                  <a:pt x="101" y="828"/>
                </a:lnTo>
                <a:lnTo>
                  <a:pt x="101" y="828"/>
                </a:lnTo>
                <a:lnTo>
                  <a:pt x="450" y="675"/>
                </a:lnTo>
                <a:lnTo>
                  <a:pt x="828" y="734"/>
                </a:lnTo>
                <a:lnTo>
                  <a:pt x="668" y="379"/>
                </a:lnTo>
                <a:lnTo>
                  <a:pt x="72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4"/>
          <p:cNvSpPr/>
          <p:nvPr/>
        </p:nvSpPr>
        <p:spPr>
          <a:xfrm>
            <a:off x="2214646" y="3946617"/>
            <a:ext cx="164107" cy="162543"/>
          </a:xfrm>
          <a:custGeom>
            <a:avLst/>
            <a:gdLst/>
            <a:ahLst/>
            <a:cxnLst/>
            <a:rect l="l" t="t" r="r" b="b"/>
            <a:pathLst>
              <a:path w="1154" h="1143" extrusionOk="0">
                <a:moveTo>
                  <a:pt x="544" y="1"/>
                </a:moveTo>
                <a:lnTo>
                  <a:pt x="361" y="385"/>
                </a:lnTo>
                <a:lnTo>
                  <a:pt x="0" y="604"/>
                </a:lnTo>
                <a:lnTo>
                  <a:pt x="385" y="787"/>
                </a:lnTo>
                <a:lnTo>
                  <a:pt x="610" y="1142"/>
                </a:lnTo>
                <a:lnTo>
                  <a:pt x="793" y="758"/>
                </a:lnTo>
                <a:lnTo>
                  <a:pt x="1154" y="539"/>
                </a:lnTo>
                <a:lnTo>
                  <a:pt x="769" y="356"/>
                </a:lnTo>
                <a:lnTo>
                  <a:pt x="5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4"/>
          <p:cNvSpPr/>
          <p:nvPr/>
        </p:nvSpPr>
        <p:spPr>
          <a:xfrm>
            <a:off x="4936684" y="4517376"/>
            <a:ext cx="178470" cy="179181"/>
          </a:xfrm>
          <a:custGeom>
            <a:avLst/>
            <a:gdLst/>
            <a:ahLst/>
            <a:cxnLst/>
            <a:rect l="l" t="t" r="r" b="b"/>
            <a:pathLst>
              <a:path w="1255" h="1260" extrusionOk="0">
                <a:moveTo>
                  <a:pt x="297" y="0"/>
                </a:moveTo>
                <a:lnTo>
                  <a:pt x="291" y="526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3"/>
                </a:lnTo>
                <a:lnTo>
                  <a:pt x="1255" y="296"/>
                </a:lnTo>
                <a:lnTo>
                  <a:pt x="734" y="290"/>
                </a:lnTo>
                <a:lnTo>
                  <a:pt x="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4"/>
          <p:cNvSpPr/>
          <p:nvPr/>
        </p:nvSpPr>
        <p:spPr>
          <a:xfrm>
            <a:off x="2689402" y="1346806"/>
            <a:ext cx="196104" cy="195251"/>
          </a:xfrm>
          <a:custGeom>
            <a:avLst/>
            <a:gdLst/>
            <a:ahLst/>
            <a:cxnLst/>
            <a:rect l="l" t="t" r="r" b="b"/>
            <a:pathLst>
              <a:path w="1379" h="1373" extrusionOk="0">
                <a:moveTo>
                  <a:pt x="864" y="0"/>
                </a:moveTo>
                <a:lnTo>
                  <a:pt x="503" y="385"/>
                </a:lnTo>
                <a:lnTo>
                  <a:pt x="1" y="509"/>
                </a:lnTo>
                <a:lnTo>
                  <a:pt x="379" y="864"/>
                </a:lnTo>
                <a:lnTo>
                  <a:pt x="503" y="1372"/>
                </a:lnTo>
                <a:lnTo>
                  <a:pt x="864" y="994"/>
                </a:lnTo>
                <a:lnTo>
                  <a:pt x="1379" y="869"/>
                </a:lnTo>
                <a:lnTo>
                  <a:pt x="994" y="509"/>
                </a:lnTo>
                <a:lnTo>
                  <a:pt x="8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4"/>
          <p:cNvSpPr/>
          <p:nvPr/>
        </p:nvSpPr>
        <p:spPr>
          <a:xfrm>
            <a:off x="7906678" y="3296665"/>
            <a:ext cx="174204" cy="175057"/>
          </a:xfrm>
          <a:custGeom>
            <a:avLst/>
            <a:gdLst/>
            <a:ahLst/>
            <a:cxnLst/>
            <a:rect l="l" t="t" r="r" b="b"/>
            <a:pathLst>
              <a:path w="1225" h="1231" extrusionOk="0">
                <a:moveTo>
                  <a:pt x="964" y="0"/>
                </a:moveTo>
                <a:lnTo>
                  <a:pt x="515" y="272"/>
                </a:lnTo>
                <a:lnTo>
                  <a:pt x="0" y="266"/>
                </a:lnTo>
                <a:lnTo>
                  <a:pt x="272" y="710"/>
                </a:lnTo>
                <a:lnTo>
                  <a:pt x="255" y="1230"/>
                </a:lnTo>
                <a:lnTo>
                  <a:pt x="710" y="958"/>
                </a:lnTo>
                <a:lnTo>
                  <a:pt x="1224" y="976"/>
                </a:lnTo>
                <a:lnTo>
                  <a:pt x="952" y="521"/>
                </a:lnTo>
                <a:lnTo>
                  <a:pt x="9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4"/>
          <p:cNvSpPr/>
          <p:nvPr/>
        </p:nvSpPr>
        <p:spPr>
          <a:xfrm>
            <a:off x="7333935" y="174153"/>
            <a:ext cx="74943" cy="74943"/>
          </a:xfrm>
          <a:custGeom>
            <a:avLst/>
            <a:gdLst/>
            <a:ahLst/>
            <a:cxnLst/>
            <a:rect l="l" t="t" r="r" b="b"/>
            <a:pathLst>
              <a:path w="527" h="527" extrusionOk="0">
                <a:moveTo>
                  <a:pt x="136" y="0"/>
                </a:moveTo>
                <a:lnTo>
                  <a:pt x="124" y="219"/>
                </a:lnTo>
                <a:lnTo>
                  <a:pt x="0" y="396"/>
                </a:lnTo>
                <a:lnTo>
                  <a:pt x="219" y="402"/>
                </a:lnTo>
                <a:lnTo>
                  <a:pt x="396" y="526"/>
                </a:lnTo>
                <a:lnTo>
                  <a:pt x="408" y="314"/>
                </a:lnTo>
                <a:lnTo>
                  <a:pt x="527" y="136"/>
                </a:lnTo>
                <a:lnTo>
                  <a:pt x="314" y="130"/>
                </a:lnTo>
                <a:lnTo>
                  <a:pt x="1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4"/>
          <p:cNvSpPr/>
          <p:nvPr/>
        </p:nvSpPr>
        <p:spPr>
          <a:xfrm>
            <a:off x="8645698" y="1127800"/>
            <a:ext cx="209614" cy="209472"/>
          </a:xfrm>
          <a:custGeom>
            <a:avLst/>
            <a:gdLst/>
            <a:ahLst/>
            <a:cxnLst/>
            <a:rect l="l" t="t" r="r" b="b"/>
            <a:pathLst>
              <a:path w="1474" h="1473" extrusionOk="0">
                <a:moveTo>
                  <a:pt x="1030" y="0"/>
                </a:moveTo>
                <a:lnTo>
                  <a:pt x="580" y="367"/>
                </a:lnTo>
                <a:lnTo>
                  <a:pt x="1" y="444"/>
                </a:lnTo>
                <a:lnTo>
                  <a:pt x="373" y="893"/>
                </a:lnTo>
                <a:lnTo>
                  <a:pt x="444" y="1473"/>
                </a:lnTo>
                <a:lnTo>
                  <a:pt x="888" y="1100"/>
                </a:lnTo>
                <a:lnTo>
                  <a:pt x="1473" y="1029"/>
                </a:lnTo>
                <a:lnTo>
                  <a:pt x="1107" y="574"/>
                </a:lnTo>
                <a:lnTo>
                  <a:pt x="10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4"/>
          <p:cNvSpPr/>
          <p:nvPr/>
        </p:nvSpPr>
        <p:spPr>
          <a:xfrm>
            <a:off x="7936895" y="189227"/>
            <a:ext cx="113766" cy="113624"/>
          </a:xfrm>
          <a:custGeom>
            <a:avLst/>
            <a:gdLst/>
            <a:ahLst/>
            <a:cxnLst/>
            <a:rect l="l" t="t" r="r" b="b"/>
            <a:pathLst>
              <a:path w="800" h="799" extrusionOk="0">
                <a:moveTo>
                  <a:pt x="456" y="1"/>
                </a:moveTo>
                <a:lnTo>
                  <a:pt x="279" y="237"/>
                </a:lnTo>
                <a:lnTo>
                  <a:pt x="1" y="338"/>
                </a:lnTo>
                <a:lnTo>
                  <a:pt x="237" y="515"/>
                </a:lnTo>
                <a:lnTo>
                  <a:pt x="332" y="799"/>
                </a:lnTo>
                <a:lnTo>
                  <a:pt x="515" y="568"/>
                </a:lnTo>
                <a:lnTo>
                  <a:pt x="799" y="468"/>
                </a:lnTo>
                <a:lnTo>
                  <a:pt x="563" y="279"/>
                </a:lnTo>
                <a:lnTo>
                  <a:pt x="4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4"/>
          <p:cNvSpPr/>
          <p:nvPr/>
        </p:nvSpPr>
        <p:spPr>
          <a:xfrm>
            <a:off x="7433434" y="887000"/>
            <a:ext cx="178470" cy="179324"/>
          </a:xfrm>
          <a:custGeom>
            <a:avLst/>
            <a:gdLst/>
            <a:ahLst/>
            <a:cxnLst/>
            <a:rect l="l" t="t" r="r" b="b"/>
            <a:pathLst>
              <a:path w="1255" h="1261" extrusionOk="0">
                <a:moveTo>
                  <a:pt x="296" y="0"/>
                </a:moveTo>
                <a:lnTo>
                  <a:pt x="291" y="527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4"/>
                </a:lnTo>
                <a:lnTo>
                  <a:pt x="1255" y="296"/>
                </a:lnTo>
                <a:lnTo>
                  <a:pt x="734" y="290"/>
                </a:lnTo>
                <a:lnTo>
                  <a:pt x="2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4"/>
          <p:cNvSpPr/>
          <p:nvPr/>
        </p:nvSpPr>
        <p:spPr>
          <a:xfrm>
            <a:off x="6061463" y="307828"/>
            <a:ext cx="117890" cy="117890"/>
          </a:xfrm>
          <a:custGeom>
            <a:avLst/>
            <a:gdLst/>
            <a:ahLst/>
            <a:cxnLst/>
            <a:rect l="l" t="t" r="r" b="b"/>
            <a:pathLst>
              <a:path w="829" h="829" extrusionOk="0">
                <a:moveTo>
                  <a:pt x="722" y="0"/>
                </a:moveTo>
                <a:lnTo>
                  <a:pt x="373" y="166"/>
                </a:lnTo>
                <a:lnTo>
                  <a:pt x="0" y="107"/>
                </a:lnTo>
                <a:lnTo>
                  <a:pt x="154" y="450"/>
                </a:lnTo>
                <a:lnTo>
                  <a:pt x="101" y="828"/>
                </a:lnTo>
                <a:lnTo>
                  <a:pt x="101" y="828"/>
                </a:lnTo>
                <a:lnTo>
                  <a:pt x="450" y="675"/>
                </a:lnTo>
                <a:lnTo>
                  <a:pt x="828" y="734"/>
                </a:lnTo>
                <a:lnTo>
                  <a:pt x="668" y="379"/>
                </a:lnTo>
                <a:lnTo>
                  <a:pt x="72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4"/>
          <p:cNvSpPr/>
          <p:nvPr/>
        </p:nvSpPr>
        <p:spPr>
          <a:xfrm>
            <a:off x="8481596" y="3819192"/>
            <a:ext cx="164107" cy="162543"/>
          </a:xfrm>
          <a:custGeom>
            <a:avLst/>
            <a:gdLst/>
            <a:ahLst/>
            <a:cxnLst/>
            <a:rect l="l" t="t" r="r" b="b"/>
            <a:pathLst>
              <a:path w="1154" h="1143" extrusionOk="0">
                <a:moveTo>
                  <a:pt x="544" y="1"/>
                </a:moveTo>
                <a:lnTo>
                  <a:pt x="361" y="385"/>
                </a:lnTo>
                <a:lnTo>
                  <a:pt x="0" y="604"/>
                </a:lnTo>
                <a:lnTo>
                  <a:pt x="385" y="787"/>
                </a:lnTo>
                <a:lnTo>
                  <a:pt x="610" y="1142"/>
                </a:lnTo>
                <a:lnTo>
                  <a:pt x="793" y="758"/>
                </a:lnTo>
                <a:lnTo>
                  <a:pt x="1154" y="539"/>
                </a:lnTo>
                <a:lnTo>
                  <a:pt x="769" y="356"/>
                </a:lnTo>
                <a:lnTo>
                  <a:pt x="5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4"/>
          <p:cNvSpPr/>
          <p:nvPr/>
        </p:nvSpPr>
        <p:spPr>
          <a:xfrm>
            <a:off x="412414" y="2113919"/>
            <a:ext cx="196104" cy="195251"/>
          </a:xfrm>
          <a:custGeom>
            <a:avLst/>
            <a:gdLst/>
            <a:ahLst/>
            <a:cxnLst/>
            <a:rect l="l" t="t" r="r" b="b"/>
            <a:pathLst>
              <a:path w="1379" h="1373" extrusionOk="0">
                <a:moveTo>
                  <a:pt x="864" y="0"/>
                </a:moveTo>
                <a:lnTo>
                  <a:pt x="503" y="385"/>
                </a:lnTo>
                <a:lnTo>
                  <a:pt x="1" y="509"/>
                </a:lnTo>
                <a:lnTo>
                  <a:pt x="379" y="864"/>
                </a:lnTo>
                <a:lnTo>
                  <a:pt x="503" y="1372"/>
                </a:lnTo>
                <a:lnTo>
                  <a:pt x="864" y="994"/>
                </a:lnTo>
                <a:lnTo>
                  <a:pt x="1379" y="869"/>
                </a:lnTo>
                <a:lnTo>
                  <a:pt x="994" y="509"/>
                </a:lnTo>
                <a:lnTo>
                  <a:pt x="8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4"/>
          <p:cNvSpPr/>
          <p:nvPr/>
        </p:nvSpPr>
        <p:spPr>
          <a:xfrm>
            <a:off x="1276603" y="2484228"/>
            <a:ext cx="174204" cy="175057"/>
          </a:xfrm>
          <a:custGeom>
            <a:avLst/>
            <a:gdLst/>
            <a:ahLst/>
            <a:cxnLst/>
            <a:rect l="l" t="t" r="r" b="b"/>
            <a:pathLst>
              <a:path w="1225" h="1231" extrusionOk="0">
                <a:moveTo>
                  <a:pt x="964" y="0"/>
                </a:moveTo>
                <a:lnTo>
                  <a:pt x="515" y="272"/>
                </a:lnTo>
                <a:lnTo>
                  <a:pt x="0" y="266"/>
                </a:lnTo>
                <a:lnTo>
                  <a:pt x="272" y="710"/>
                </a:lnTo>
                <a:lnTo>
                  <a:pt x="255" y="1230"/>
                </a:lnTo>
                <a:lnTo>
                  <a:pt x="710" y="958"/>
                </a:lnTo>
                <a:lnTo>
                  <a:pt x="1224" y="976"/>
                </a:lnTo>
                <a:lnTo>
                  <a:pt x="952" y="521"/>
                </a:lnTo>
                <a:lnTo>
                  <a:pt x="9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4"/>
          <p:cNvSpPr/>
          <p:nvPr/>
        </p:nvSpPr>
        <p:spPr>
          <a:xfrm>
            <a:off x="1761299" y="3296686"/>
            <a:ext cx="209614" cy="209614"/>
          </a:xfrm>
          <a:custGeom>
            <a:avLst/>
            <a:gdLst/>
            <a:ahLst/>
            <a:cxnLst/>
            <a:rect l="l" t="t" r="r" b="b"/>
            <a:pathLst>
              <a:path w="1474" h="1474" extrusionOk="0">
                <a:moveTo>
                  <a:pt x="1030" y="1"/>
                </a:moveTo>
                <a:lnTo>
                  <a:pt x="580" y="367"/>
                </a:lnTo>
                <a:lnTo>
                  <a:pt x="1" y="444"/>
                </a:lnTo>
                <a:lnTo>
                  <a:pt x="373" y="894"/>
                </a:lnTo>
                <a:lnTo>
                  <a:pt x="444" y="1473"/>
                </a:lnTo>
                <a:lnTo>
                  <a:pt x="888" y="1101"/>
                </a:lnTo>
                <a:lnTo>
                  <a:pt x="1473" y="1030"/>
                </a:lnTo>
                <a:lnTo>
                  <a:pt x="1107" y="574"/>
                </a:lnTo>
                <a:lnTo>
                  <a:pt x="10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4"/>
          <p:cNvSpPr/>
          <p:nvPr/>
        </p:nvSpPr>
        <p:spPr>
          <a:xfrm>
            <a:off x="764096" y="4690730"/>
            <a:ext cx="164107" cy="162543"/>
          </a:xfrm>
          <a:custGeom>
            <a:avLst/>
            <a:gdLst/>
            <a:ahLst/>
            <a:cxnLst/>
            <a:rect l="l" t="t" r="r" b="b"/>
            <a:pathLst>
              <a:path w="1154" h="1143" extrusionOk="0">
                <a:moveTo>
                  <a:pt x="544" y="1"/>
                </a:moveTo>
                <a:lnTo>
                  <a:pt x="361" y="385"/>
                </a:lnTo>
                <a:lnTo>
                  <a:pt x="0" y="604"/>
                </a:lnTo>
                <a:lnTo>
                  <a:pt x="385" y="787"/>
                </a:lnTo>
                <a:lnTo>
                  <a:pt x="610" y="1142"/>
                </a:lnTo>
                <a:lnTo>
                  <a:pt x="793" y="758"/>
                </a:lnTo>
                <a:lnTo>
                  <a:pt x="1154" y="539"/>
                </a:lnTo>
                <a:lnTo>
                  <a:pt x="769" y="356"/>
                </a:lnTo>
                <a:lnTo>
                  <a:pt x="5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4"/>
          <p:cNvSpPr txBox="1">
            <a:spLocks noGrp="1"/>
          </p:cNvSpPr>
          <p:nvPr>
            <p:ph type="title"/>
          </p:nvPr>
        </p:nvSpPr>
        <p:spPr>
          <a:xfrm>
            <a:off x="2642550" y="2417800"/>
            <a:ext cx="3858900" cy="60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14"/>
          <p:cNvSpPr txBox="1">
            <a:spLocks noGrp="1"/>
          </p:cNvSpPr>
          <p:nvPr>
            <p:ph type="subTitle" idx="1"/>
          </p:nvPr>
        </p:nvSpPr>
        <p:spPr>
          <a:xfrm>
            <a:off x="2642550" y="3255900"/>
            <a:ext cx="3858900" cy="88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boto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4"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8"/>
          <p:cNvSpPr/>
          <p:nvPr/>
        </p:nvSpPr>
        <p:spPr>
          <a:xfrm>
            <a:off x="237384" y="360751"/>
            <a:ext cx="178470" cy="179181"/>
          </a:xfrm>
          <a:custGeom>
            <a:avLst/>
            <a:gdLst/>
            <a:ahLst/>
            <a:cxnLst/>
            <a:rect l="l" t="t" r="r" b="b"/>
            <a:pathLst>
              <a:path w="1255" h="1260" extrusionOk="0">
                <a:moveTo>
                  <a:pt x="297" y="0"/>
                </a:moveTo>
                <a:lnTo>
                  <a:pt x="291" y="526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3"/>
                </a:lnTo>
                <a:lnTo>
                  <a:pt x="1255" y="296"/>
                </a:lnTo>
                <a:lnTo>
                  <a:pt x="734" y="290"/>
                </a:lnTo>
                <a:lnTo>
                  <a:pt x="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8"/>
          <p:cNvSpPr/>
          <p:nvPr/>
        </p:nvSpPr>
        <p:spPr>
          <a:xfrm>
            <a:off x="3782923" y="4603928"/>
            <a:ext cx="74943" cy="74943"/>
          </a:xfrm>
          <a:custGeom>
            <a:avLst/>
            <a:gdLst/>
            <a:ahLst/>
            <a:cxnLst/>
            <a:rect l="l" t="t" r="r" b="b"/>
            <a:pathLst>
              <a:path w="527" h="527" extrusionOk="0">
                <a:moveTo>
                  <a:pt x="136" y="0"/>
                </a:moveTo>
                <a:lnTo>
                  <a:pt x="124" y="219"/>
                </a:lnTo>
                <a:lnTo>
                  <a:pt x="0" y="396"/>
                </a:lnTo>
                <a:lnTo>
                  <a:pt x="219" y="402"/>
                </a:lnTo>
                <a:lnTo>
                  <a:pt x="396" y="526"/>
                </a:lnTo>
                <a:lnTo>
                  <a:pt x="408" y="314"/>
                </a:lnTo>
                <a:lnTo>
                  <a:pt x="527" y="136"/>
                </a:lnTo>
                <a:lnTo>
                  <a:pt x="314" y="130"/>
                </a:lnTo>
                <a:lnTo>
                  <a:pt x="1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28"/>
          <p:cNvSpPr/>
          <p:nvPr/>
        </p:nvSpPr>
        <p:spPr>
          <a:xfrm>
            <a:off x="1546848" y="814137"/>
            <a:ext cx="209614" cy="209472"/>
          </a:xfrm>
          <a:custGeom>
            <a:avLst/>
            <a:gdLst/>
            <a:ahLst/>
            <a:cxnLst/>
            <a:rect l="l" t="t" r="r" b="b"/>
            <a:pathLst>
              <a:path w="1474" h="1473" extrusionOk="0">
                <a:moveTo>
                  <a:pt x="1030" y="0"/>
                </a:moveTo>
                <a:lnTo>
                  <a:pt x="580" y="367"/>
                </a:lnTo>
                <a:lnTo>
                  <a:pt x="1" y="444"/>
                </a:lnTo>
                <a:lnTo>
                  <a:pt x="373" y="893"/>
                </a:lnTo>
                <a:lnTo>
                  <a:pt x="444" y="1473"/>
                </a:lnTo>
                <a:lnTo>
                  <a:pt x="888" y="1100"/>
                </a:lnTo>
                <a:lnTo>
                  <a:pt x="1473" y="1029"/>
                </a:lnTo>
                <a:lnTo>
                  <a:pt x="1107" y="574"/>
                </a:lnTo>
                <a:lnTo>
                  <a:pt x="10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28"/>
          <p:cNvSpPr/>
          <p:nvPr/>
        </p:nvSpPr>
        <p:spPr>
          <a:xfrm>
            <a:off x="4385883" y="4619002"/>
            <a:ext cx="113766" cy="113624"/>
          </a:xfrm>
          <a:custGeom>
            <a:avLst/>
            <a:gdLst/>
            <a:ahLst/>
            <a:cxnLst/>
            <a:rect l="l" t="t" r="r" b="b"/>
            <a:pathLst>
              <a:path w="800" h="799" extrusionOk="0">
                <a:moveTo>
                  <a:pt x="456" y="1"/>
                </a:moveTo>
                <a:lnTo>
                  <a:pt x="279" y="237"/>
                </a:lnTo>
                <a:lnTo>
                  <a:pt x="1" y="338"/>
                </a:lnTo>
                <a:lnTo>
                  <a:pt x="237" y="515"/>
                </a:lnTo>
                <a:lnTo>
                  <a:pt x="332" y="799"/>
                </a:lnTo>
                <a:lnTo>
                  <a:pt x="515" y="568"/>
                </a:lnTo>
                <a:lnTo>
                  <a:pt x="799" y="468"/>
                </a:lnTo>
                <a:lnTo>
                  <a:pt x="563" y="279"/>
                </a:lnTo>
                <a:lnTo>
                  <a:pt x="4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28"/>
          <p:cNvSpPr/>
          <p:nvPr/>
        </p:nvSpPr>
        <p:spPr>
          <a:xfrm>
            <a:off x="1614834" y="4586226"/>
            <a:ext cx="178470" cy="179181"/>
          </a:xfrm>
          <a:custGeom>
            <a:avLst/>
            <a:gdLst/>
            <a:ahLst/>
            <a:cxnLst/>
            <a:rect l="l" t="t" r="r" b="b"/>
            <a:pathLst>
              <a:path w="1255" h="1260" extrusionOk="0">
                <a:moveTo>
                  <a:pt x="297" y="0"/>
                </a:moveTo>
                <a:lnTo>
                  <a:pt x="291" y="526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3"/>
                </a:lnTo>
                <a:lnTo>
                  <a:pt x="1255" y="296"/>
                </a:lnTo>
                <a:lnTo>
                  <a:pt x="734" y="290"/>
                </a:lnTo>
                <a:lnTo>
                  <a:pt x="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28"/>
          <p:cNvSpPr/>
          <p:nvPr/>
        </p:nvSpPr>
        <p:spPr>
          <a:xfrm>
            <a:off x="4012078" y="3956065"/>
            <a:ext cx="174204" cy="175057"/>
          </a:xfrm>
          <a:custGeom>
            <a:avLst/>
            <a:gdLst/>
            <a:ahLst/>
            <a:cxnLst/>
            <a:rect l="l" t="t" r="r" b="b"/>
            <a:pathLst>
              <a:path w="1225" h="1231" extrusionOk="0">
                <a:moveTo>
                  <a:pt x="964" y="0"/>
                </a:moveTo>
                <a:lnTo>
                  <a:pt x="515" y="272"/>
                </a:lnTo>
                <a:lnTo>
                  <a:pt x="0" y="266"/>
                </a:lnTo>
                <a:lnTo>
                  <a:pt x="272" y="710"/>
                </a:lnTo>
                <a:lnTo>
                  <a:pt x="255" y="1230"/>
                </a:lnTo>
                <a:lnTo>
                  <a:pt x="710" y="958"/>
                </a:lnTo>
                <a:lnTo>
                  <a:pt x="1224" y="976"/>
                </a:lnTo>
                <a:lnTo>
                  <a:pt x="952" y="521"/>
                </a:lnTo>
                <a:lnTo>
                  <a:pt x="9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28"/>
          <p:cNvSpPr/>
          <p:nvPr/>
        </p:nvSpPr>
        <p:spPr>
          <a:xfrm>
            <a:off x="4012085" y="243003"/>
            <a:ext cx="74943" cy="74943"/>
          </a:xfrm>
          <a:custGeom>
            <a:avLst/>
            <a:gdLst/>
            <a:ahLst/>
            <a:cxnLst/>
            <a:rect l="l" t="t" r="r" b="b"/>
            <a:pathLst>
              <a:path w="527" h="527" extrusionOk="0">
                <a:moveTo>
                  <a:pt x="136" y="0"/>
                </a:moveTo>
                <a:lnTo>
                  <a:pt x="124" y="219"/>
                </a:lnTo>
                <a:lnTo>
                  <a:pt x="0" y="396"/>
                </a:lnTo>
                <a:lnTo>
                  <a:pt x="219" y="402"/>
                </a:lnTo>
                <a:lnTo>
                  <a:pt x="396" y="526"/>
                </a:lnTo>
                <a:lnTo>
                  <a:pt x="408" y="314"/>
                </a:lnTo>
                <a:lnTo>
                  <a:pt x="527" y="136"/>
                </a:lnTo>
                <a:lnTo>
                  <a:pt x="314" y="130"/>
                </a:lnTo>
                <a:lnTo>
                  <a:pt x="13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28"/>
          <p:cNvSpPr/>
          <p:nvPr/>
        </p:nvSpPr>
        <p:spPr>
          <a:xfrm>
            <a:off x="5323848" y="1196650"/>
            <a:ext cx="209614" cy="209472"/>
          </a:xfrm>
          <a:custGeom>
            <a:avLst/>
            <a:gdLst/>
            <a:ahLst/>
            <a:cxnLst/>
            <a:rect l="l" t="t" r="r" b="b"/>
            <a:pathLst>
              <a:path w="1474" h="1473" extrusionOk="0">
                <a:moveTo>
                  <a:pt x="1030" y="0"/>
                </a:moveTo>
                <a:lnTo>
                  <a:pt x="580" y="367"/>
                </a:lnTo>
                <a:lnTo>
                  <a:pt x="1" y="444"/>
                </a:lnTo>
                <a:lnTo>
                  <a:pt x="373" y="893"/>
                </a:lnTo>
                <a:lnTo>
                  <a:pt x="444" y="1473"/>
                </a:lnTo>
                <a:lnTo>
                  <a:pt x="888" y="1100"/>
                </a:lnTo>
                <a:lnTo>
                  <a:pt x="1473" y="1029"/>
                </a:lnTo>
                <a:lnTo>
                  <a:pt x="1107" y="574"/>
                </a:lnTo>
                <a:lnTo>
                  <a:pt x="10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28"/>
          <p:cNvSpPr/>
          <p:nvPr/>
        </p:nvSpPr>
        <p:spPr>
          <a:xfrm>
            <a:off x="4615045" y="258077"/>
            <a:ext cx="113766" cy="113624"/>
          </a:xfrm>
          <a:custGeom>
            <a:avLst/>
            <a:gdLst/>
            <a:ahLst/>
            <a:cxnLst/>
            <a:rect l="l" t="t" r="r" b="b"/>
            <a:pathLst>
              <a:path w="800" h="799" extrusionOk="0">
                <a:moveTo>
                  <a:pt x="456" y="1"/>
                </a:moveTo>
                <a:lnTo>
                  <a:pt x="279" y="237"/>
                </a:lnTo>
                <a:lnTo>
                  <a:pt x="1" y="338"/>
                </a:lnTo>
                <a:lnTo>
                  <a:pt x="237" y="515"/>
                </a:lnTo>
                <a:lnTo>
                  <a:pt x="332" y="799"/>
                </a:lnTo>
                <a:lnTo>
                  <a:pt x="515" y="568"/>
                </a:lnTo>
                <a:lnTo>
                  <a:pt x="799" y="468"/>
                </a:lnTo>
                <a:lnTo>
                  <a:pt x="563" y="279"/>
                </a:lnTo>
                <a:lnTo>
                  <a:pt x="4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28"/>
          <p:cNvSpPr/>
          <p:nvPr/>
        </p:nvSpPr>
        <p:spPr>
          <a:xfrm>
            <a:off x="4111584" y="955850"/>
            <a:ext cx="178470" cy="179324"/>
          </a:xfrm>
          <a:custGeom>
            <a:avLst/>
            <a:gdLst/>
            <a:ahLst/>
            <a:cxnLst/>
            <a:rect l="l" t="t" r="r" b="b"/>
            <a:pathLst>
              <a:path w="1255" h="1261" extrusionOk="0">
                <a:moveTo>
                  <a:pt x="296" y="0"/>
                </a:moveTo>
                <a:lnTo>
                  <a:pt x="291" y="527"/>
                </a:lnTo>
                <a:lnTo>
                  <a:pt x="1" y="964"/>
                </a:lnTo>
                <a:lnTo>
                  <a:pt x="527" y="970"/>
                </a:lnTo>
                <a:lnTo>
                  <a:pt x="959" y="1260"/>
                </a:lnTo>
                <a:lnTo>
                  <a:pt x="971" y="734"/>
                </a:lnTo>
                <a:lnTo>
                  <a:pt x="1255" y="296"/>
                </a:lnTo>
                <a:lnTo>
                  <a:pt x="734" y="290"/>
                </a:lnTo>
                <a:lnTo>
                  <a:pt x="29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28"/>
          <p:cNvSpPr/>
          <p:nvPr/>
        </p:nvSpPr>
        <p:spPr>
          <a:xfrm>
            <a:off x="2739613" y="376678"/>
            <a:ext cx="117890" cy="117890"/>
          </a:xfrm>
          <a:custGeom>
            <a:avLst/>
            <a:gdLst/>
            <a:ahLst/>
            <a:cxnLst/>
            <a:rect l="l" t="t" r="r" b="b"/>
            <a:pathLst>
              <a:path w="829" h="829" extrusionOk="0">
                <a:moveTo>
                  <a:pt x="722" y="0"/>
                </a:moveTo>
                <a:lnTo>
                  <a:pt x="373" y="166"/>
                </a:lnTo>
                <a:lnTo>
                  <a:pt x="0" y="107"/>
                </a:lnTo>
                <a:lnTo>
                  <a:pt x="154" y="450"/>
                </a:lnTo>
                <a:lnTo>
                  <a:pt x="101" y="828"/>
                </a:lnTo>
                <a:lnTo>
                  <a:pt x="101" y="828"/>
                </a:lnTo>
                <a:lnTo>
                  <a:pt x="450" y="675"/>
                </a:lnTo>
                <a:lnTo>
                  <a:pt x="828" y="734"/>
                </a:lnTo>
                <a:lnTo>
                  <a:pt x="668" y="379"/>
                </a:lnTo>
                <a:lnTo>
                  <a:pt x="72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28"/>
          <p:cNvSpPr/>
          <p:nvPr/>
        </p:nvSpPr>
        <p:spPr>
          <a:xfrm>
            <a:off x="5159746" y="3888042"/>
            <a:ext cx="164107" cy="162543"/>
          </a:xfrm>
          <a:custGeom>
            <a:avLst/>
            <a:gdLst/>
            <a:ahLst/>
            <a:cxnLst/>
            <a:rect l="l" t="t" r="r" b="b"/>
            <a:pathLst>
              <a:path w="1154" h="1143" extrusionOk="0">
                <a:moveTo>
                  <a:pt x="544" y="1"/>
                </a:moveTo>
                <a:lnTo>
                  <a:pt x="361" y="385"/>
                </a:lnTo>
                <a:lnTo>
                  <a:pt x="0" y="604"/>
                </a:lnTo>
                <a:lnTo>
                  <a:pt x="385" y="787"/>
                </a:lnTo>
                <a:lnTo>
                  <a:pt x="610" y="1142"/>
                </a:lnTo>
                <a:lnTo>
                  <a:pt x="793" y="758"/>
                </a:lnTo>
                <a:lnTo>
                  <a:pt x="1154" y="539"/>
                </a:lnTo>
                <a:lnTo>
                  <a:pt x="769" y="356"/>
                </a:lnTo>
                <a:lnTo>
                  <a:pt x="5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28"/>
          <p:cNvSpPr/>
          <p:nvPr/>
        </p:nvSpPr>
        <p:spPr>
          <a:xfrm>
            <a:off x="4430828" y="1406128"/>
            <a:ext cx="13863" cy="9531"/>
          </a:xfrm>
          <a:custGeom>
            <a:avLst/>
            <a:gdLst/>
            <a:ahLst/>
            <a:cxnLst/>
            <a:rect l="l" t="t" r="r" b="b"/>
            <a:pathLst>
              <a:path w="96" h="66" extrusionOk="0">
                <a:moveTo>
                  <a:pt x="95" y="59"/>
                </a:moveTo>
                <a:cubicBezTo>
                  <a:pt x="42" y="65"/>
                  <a:pt x="24" y="42"/>
                  <a:pt x="1" y="0"/>
                </a:cubicBezTo>
                <a:cubicBezTo>
                  <a:pt x="42" y="0"/>
                  <a:pt x="89" y="0"/>
                  <a:pt x="95" y="59"/>
                </a:cubicBezTo>
                <a:close/>
              </a:path>
            </a:pathLst>
          </a:custGeom>
          <a:solidFill>
            <a:srgbClr val="E4CF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28"/>
          <p:cNvSpPr txBox="1">
            <a:spLocks noGrp="1"/>
          </p:cNvSpPr>
          <p:nvPr>
            <p:ph type="title"/>
          </p:nvPr>
        </p:nvSpPr>
        <p:spPr>
          <a:xfrm>
            <a:off x="713225" y="1514538"/>
            <a:ext cx="4523400" cy="143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1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28"/>
          <p:cNvSpPr txBox="1">
            <a:spLocks noGrp="1"/>
          </p:cNvSpPr>
          <p:nvPr>
            <p:ph type="subTitle" idx="1"/>
          </p:nvPr>
        </p:nvSpPr>
        <p:spPr>
          <a:xfrm>
            <a:off x="713250" y="3188862"/>
            <a:ext cx="3858900" cy="44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32" y="558275"/>
            <a:ext cx="77175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100"/>
              <a:buFont typeface="Grand Hotel"/>
              <a:buNone/>
              <a:defRPr sz="4100" b="1">
                <a:solidFill>
                  <a:schemeClr val="accent2"/>
                </a:solidFill>
                <a:latin typeface="Grand Hotel"/>
                <a:ea typeface="Grand Hotel"/>
                <a:cs typeface="Grand Hotel"/>
                <a:sym typeface="Grand Hot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Font typeface="Grand Hotel"/>
              <a:buNone/>
              <a:defRPr sz="4100" b="1">
                <a:latin typeface="Grand Hotel"/>
                <a:ea typeface="Grand Hotel"/>
                <a:cs typeface="Grand Hotel"/>
                <a:sym typeface="Grand Hot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Font typeface="Grand Hotel"/>
              <a:buNone/>
              <a:defRPr sz="4100" b="1">
                <a:latin typeface="Grand Hotel"/>
                <a:ea typeface="Grand Hotel"/>
                <a:cs typeface="Grand Hotel"/>
                <a:sym typeface="Grand Hot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Font typeface="Grand Hotel"/>
              <a:buNone/>
              <a:defRPr sz="4100" b="1">
                <a:latin typeface="Grand Hotel"/>
                <a:ea typeface="Grand Hotel"/>
                <a:cs typeface="Grand Hotel"/>
                <a:sym typeface="Grand Hot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Font typeface="Grand Hotel"/>
              <a:buNone/>
              <a:defRPr sz="4100" b="1">
                <a:latin typeface="Grand Hotel"/>
                <a:ea typeface="Grand Hotel"/>
                <a:cs typeface="Grand Hotel"/>
                <a:sym typeface="Grand Hot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Font typeface="Grand Hotel"/>
              <a:buNone/>
              <a:defRPr sz="4100" b="1">
                <a:latin typeface="Grand Hotel"/>
                <a:ea typeface="Grand Hotel"/>
                <a:cs typeface="Grand Hotel"/>
                <a:sym typeface="Grand Hot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Font typeface="Grand Hotel"/>
              <a:buNone/>
              <a:defRPr sz="4100" b="1">
                <a:latin typeface="Grand Hotel"/>
                <a:ea typeface="Grand Hotel"/>
                <a:cs typeface="Grand Hotel"/>
                <a:sym typeface="Grand Hot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Font typeface="Grand Hotel"/>
              <a:buNone/>
              <a:defRPr sz="4100" b="1">
                <a:latin typeface="Grand Hotel"/>
                <a:ea typeface="Grand Hotel"/>
                <a:cs typeface="Grand Hotel"/>
                <a:sym typeface="Grand Hot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Font typeface="Grand Hotel"/>
              <a:buNone/>
              <a:defRPr sz="4100" b="1">
                <a:latin typeface="Grand Hotel"/>
                <a:ea typeface="Grand Hotel"/>
                <a:cs typeface="Grand Hotel"/>
                <a:sym typeface="Grand Hot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8" r:id="rId6"/>
    <p:sldLayoutId id="2147483659" r:id="rId7"/>
    <p:sldLayoutId id="2147483660" r:id="rId8"/>
    <p:sldLayoutId id="2147483674" r:id="rId9"/>
    <p:sldLayoutId id="2147483686" r:id="rId10"/>
    <p:sldLayoutId id="214748368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44"/>
          <p:cNvSpPr txBox="1">
            <a:spLocks noGrp="1"/>
          </p:cNvSpPr>
          <p:nvPr>
            <p:ph type="ctrTitle"/>
          </p:nvPr>
        </p:nvSpPr>
        <p:spPr>
          <a:xfrm>
            <a:off x="455743" y="242543"/>
            <a:ext cx="7973550" cy="170090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Case Study</a:t>
            </a:r>
            <a:br>
              <a:rPr lang="en" dirty="0"/>
            </a:br>
            <a:r>
              <a:rPr lang="en" dirty="0"/>
              <a:t>Module 3</a:t>
            </a:r>
            <a:endParaRPr dirty="0"/>
          </a:p>
        </p:txBody>
      </p:sp>
      <p:sp>
        <p:nvSpPr>
          <p:cNvPr id="977" name="Google Shape;977;p44"/>
          <p:cNvSpPr txBox="1">
            <a:spLocks noGrp="1"/>
          </p:cNvSpPr>
          <p:nvPr>
            <p:ph type="subTitle" idx="1"/>
          </p:nvPr>
        </p:nvSpPr>
        <p:spPr>
          <a:xfrm>
            <a:off x="639463" y="1881073"/>
            <a:ext cx="7717500" cy="66256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Phan Nguyễn Hoài Nguyên</a:t>
            </a:r>
          </a:p>
        </p:txBody>
      </p:sp>
      <p:grpSp>
        <p:nvGrpSpPr>
          <p:cNvPr id="978" name="Google Shape;978;p44"/>
          <p:cNvGrpSpPr/>
          <p:nvPr/>
        </p:nvGrpSpPr>
        <p:grpSpPr>
          <a:xfrm>
            <a:off x="3146782" y="2605035"/>
            <a:ext cx="2850439" cy="1982034"/>
            <a:chOff x="3146782" y="2605035"/>
            <a:chExt cx="2850439" cy="1982034"/>
          </a:xfrm>
        </p:grpSpPr>
        <p:sp>
          <p:nvSpPr>
            <p:cNvPr id="979" name="Google Shape;979;p44"/>
            <p:cNvSpPr/>
            <p:nvPr/>
          </p:nvSpPr>
          <p:spPr>
            <a:xfrm>
              <a:off x="4000970" y="4466818"/>
              <a:ext cx="45819" cy="38685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7" y="1"/>
                  </a:moveTo>
                  <a:cubicBezTo>
                    <a:pt x="48" y="1"/>
                    <a:pt x="1" y="48"/>
                    <a:pt x="1" y="101"/>
                  </a:cubicBezTo>
                  <a:cubicBezTo>
                    <a:pt x="1" y="160"/>
                    <a:pt x="48" y="208"/>
                    <a:pt x="107" y="208"/>
                  </a:cubicBezTo>
                  <a:cubicBezTo>
                    <a:pt x="160" y="208"/>
                    <a:pt x="208" y="160"/>
                    <a:pt x="208" y="101"/>
                  </a:cubicBezTo>
                  <a:cubicBezTo>
                    <a:pt x="208" y="48"/>
                    <a:pt x="160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4"/>
            <p:cNvSpPr/>
            <p:nvPr/>
          </p:nvSpPr>
          <p:spPr>
            <a:xfrm>
              <a:off x="3146782" y="2605035"/>
              <a:ext cx="2850439" cy="1982034"/>
            </a:xfrm>
            <a:custGeom>
              <a:avLst/>
              <a:gdLst/>
              <a:ahLst/>
              <a:cxnLst/>
              <a:rect l="l" t="t" r="r" b="b"/>
              <a:pathLst>
                <a:path w="15762" h="10960" extrusionOk="0">
                  <a:moveTo>
                    <a:pt x="13810" y="2757"/>
                  </a:moveTo>
                  <a:cubicBezTo>
                    <a:pt x="13751" y="2828"/>
                    <a:pt x="13692" y="2905"/>
                    <a:pt x="13632" y="2970"/>
                  </a:cubicBezTo>
                  <a:cubicBezTo>
                    <a:pt x="13573" y="3035"/>
                    <a:pt x="13508" y="3094"/>
                    <a:pt x="13426" y="3135"/>
                  </a:cubicBezTo>
                  <a:cubicBezTo>
                    <a:pt x="13349" y="3171"/>
                    <a:pt x="13272" y="3153"/>
                    <a:pt x="13207" y="3112"/>
                  </a:cubicBezTo>
                  <a:cubicBezTo>
                    <a:pt x="13124" y="3059"/>
                    <a:pt x="13118" y="2988"/>
                    <a:pt x="13153" y="2905"/>
                  </a:cubicBezTo>
                  <a:cubicBezTo>
                    <a:pt x="13189" y="2822"/>
                    <a:pt x="13207" y="2733"/>
                    <a:pt x="13183" y="2621"/>
                  </a:cubicBezTo>
                  <a:cubicBezTo>
                    <a:pt x="13029" y="2721"/>
                    <a:pt x="12887" y="2810"/>
                    <a:pt x="12739" y="2887"/>
                  </a:cubicBezTo>
                  <a:cubicBezTo>
                    <a:pt x="12674" y="2928"/>
                    <a:pt x="12657" y="2988"/>
                    <a:pt x="12657" y="3059"/>
                  </a:cubicBezTo>
                  <a:cubicBezTo>
                    <a:pt x="12645" y="3230"/>
                    <a:pt x="12562" y="3354"/>
                    <a:pt x="12379" y="3378"/>
                  </a:cubicBezTo>
                  <a:cubicBezTo>
                    <a:pt x="12325" y="3384"/>
                    <a:pt x="12290" y="3408"/>
                    <a:pt x="12249" y="3443"/>
                  </a:cubicBezTo>
                  <a:cubicBezTo>
                    <a:pt x="11509" y="4111"/>
                    <a:pt x="10640" y="4537"/>
                    <a:pt x="9688" y="4797"/>
                  </a:cubicBezTo>
                  <a:cubicBezTo>
                    <a:pt x="9664" y="4803"/>
                    <a:pt x="9646" y="4809"/>
                    <a:pt x="9629" y="4827"/>
                  </a:cubicBezTo>
                  <a:cubicBezTo>
                    <a:pt x="9635" y="4851"/>
                    <a:pt x="9635" y="4886"/>
                    <a:pt x="9646" y="4898"/>
                  </a:cubicBezTo>
                  <a:cubicBezTo>
                    <a:pt x="10167" y="5679"/>
                    <a:pt x="10664" y="6453"/>
                    <a:pt x="11202" y="7216"/>
                  </a:cubicBezTo>
                  <a:cubicBezTo>
                    <a:pt x="11645" y="7837"/>
                    <a:pt x="12083" y="8458"/>
                    <a:pt x="12592" y="9026"/>
                  </a:cubicBezTo>
                  <a:cubicBezTo>
                    <a:pt x="12621" y="9061"/>
                    <a:pt x="12657" y="9097"/>
                    <a:pt x="12674" y="9144"/>
                  </a:cubicBezTo>
                  <a:cubicBezTo>
                    <a:pt x="12739" y="9357"/>
                    <a:pt x="12645" y="9499"/>
                    <a:pt x="12414" y="9481"/>
                  </a:cubicBezTo>
                  <a:cubicBezTo>
                    <a:pt x="12042" y="9452"/>
                    <a:pt x="11675" y="9452"/>
                    <a:pt x="11296" y="9440"/>
                  </a:cubicBezTo>
                  <a:cubicBezTo>
                    <a:pt x="10498" y="9416"/>
                    <a:pt x="9694" y="9363"/>
                    <a:pt x="8895" y="9351"/>
                  </a:cubicBezTo>
                  <a:cubicBezTo>
                    <a:pt x="8008" y="9328"/>
                    <a:pt x="7121" y="9351"/>
                    <a:pt x="6228" y="9381"/>
                  </a:cubicBezTo>
                  <a:cubicBezTo>
                    <a:pt x="5294" y="9410"/>
                    <a:pt x="4371" y="9393"/>
                    <a:pt x="3437" y="9393"/>
                  </a:cubicBezTo>
                  <a:cubicBezTo>
                    <a:pt x="3159" y="9393"/>
                    <a:pt x="2875" y="9304"/>
                    <a:pt x="2597" y="9345"/>
                  </a:cubicBezTo>
                  <a:cubicBezTo>
                    <a:pt x="2508" y="9357"/>
                    <a:pt x="2384" y="9375"/>
                    <a:pt x="2342" y="9245"/>
                  </a:cubicBezTo>
                  <a:cubicBezTo>
                    <a:pt x="2313" y="9127"/>
                    <a:pt x="2283" y="8996"/>
                    <a:pt x="2396" y="8890"/>
                  </a:cubicBezTo>
                  <a:cubicBezTo>
                    <a:pt x="2520" y="8772"/>
                    <a:pt x="2638" y="8636"/>
                    <a:pt x="2774" y="8523"/>
                  </a:cubicBezTo>
                  <a:cubicBezTo>
                    <a:pt x="3129" y="8228"/>
                    <a:pt x="3431" y="7879"/>
                    <a:pt x="3732" y="7542"/>
                  </a:cubicBezTo>
                  <a:cubicBezTo>
                    <a:pt x="4247" y="6962"/>
                    <a:pt x="4749" y="6371"/>
                    <a:pt x="5252" y="5785"/>
                  </a:cubicBezTo>
                  <a:cubicBezTo>
                    <a:pt x="5524" y="5472"/>
                    <a:pt x="5802" y="5158"/>
                    <a:pt x="6080" y="4851"/>
                  </a:cubicBezTo>
                  <a:cubicBezTo>
                    <a:pt x="6033" y="4762"/>
                    <a:pt x="5962" y="4768"/>
                    <a:pt x="5903" y="4750"/>
                  </a:cubicBezTo>
                  <a:cubicBezTo>
                    <a:pt x="5022" y="4484"/>
                    <a:pt x="4217" y="4082"/>
                    <a:pt x="3519" y="3467"/>
                  </a:cubicBezTo>
                  <a:cubicBezTo>
                    <a:pt x="3490" y="3443"/>
                    <a:pt x="3460" y="3402"/>
                    <a:pt x="3431" y="3390"/>
                  </a:cubicBezTo>
                  <a:cubicBezTo>
                    <a:pt x="3194" y="3360"/>
                    <a:pt x="3094" y="3230"/>
                    <a:pt x="3099" y="2999"/>
                  </a:cubicBezTo>
                  <a:cubicBezTo>
                    <a:pt x="3099" y="2940"/>
                    <a:pt x="3052" y="2911"/>
                    <a:pt x="3011" y="2887"/>
                  </a:cubicBezTo>
                  <a:cubicBezTo>
                    <a:pt x="2863" y="2816"/>
                    <a:pt x="2727" y="2727"/>
                    <a:pt x="2591" y="2615"/>
                  </a:cubicBezTo>
                  <a:cubicBezTo>
                    <a:pt x="2538" y="2721"/>
                    <a:pt x="2561" y="2798"/>
                    <a:pt x="2591" y="2881"/>
                  </a:cubicBezTo>
                  <a:cubicBezTo>
                    <a:pt x="2626" y="2970"/>
                    <a:pt x="2632" y="3053"/>
                    <a:pt x="2544" y="3118"/>
                  </a:cubicBezTo>
                  <a:cubicBezTo>
                    <a:pt x="2449" y="3183"/>
                    <a:pt x="2360" y="3171"/>
                    <a:pt x="2271" y="3112"/>
                  </a:cubicBezTo>
                  <a:cubicBezTo>
                    <a:pt x="2135" y="3023"/>
                    <a:pt x="2059" y="2887"/>
                    <a:pt x="1946" y="2751"/>
                  </a:cubicBezTo>
                  <a:cubicBezTo>
                    <a:pt x="1881" y="2869"/>
                    <a:pt x="1917" y="2976"/>
                    <a:pt x="1917" y="3088"/>
                  </a:cubicBezTo>
                  <a:cubicBezTo>
                    <a:pt x="1928" y="4029"/>
                    <a:pt x="1988" y="4969"/>
                    <a:pt x="1970" y="5903"/>
                  </a:cubicBezTo>
                  <a:cubicBezTo>
                    <a:pt x="1946" y="6980"/>
                    <a:pt x="1899" y="8056"/>
                    <a:pt x="1863" y="9127"/>
                  </a:cubicBezTo>
                  <a:cubicBezTo>
                    <a:pt x="1857" y="9292"/>
                    <a:pt x="1869" y="9381"/>
                    <a:pt x="2064" y="9440"/>
                  </a:cubicBezTo>
                  <a:cubicBezTo>
                    <a:pt x="2449" y="9558"/>
                    <a:pt x="2680" y="9830"/>
                    <a:pt x="2768" y="10232"/>
                  </a:cubicBezTo>
                  <a:cubicBezTo>
                    <a:pt x="2786" y="10339"/>
                    <a:pt x="2774" y="10422"/>
                    <a:pt x="2685" y="10481"/>
                  </a:cubicBezTo>
                  <a:cubicBezTo>
                    <a:pt x="2603" y="10540"/>
                    <a:pt x="2532" y="10599"/>
                    <a:pt x="2443" y="10635"/>
                  </a:cubicBezTo>
                  <a:cubicBezTo>
                    <a:pt x="1804" y="10913"/>
                    <a:pt x="1160" y="10954"/>
                    <a:pt x="497" y="10723"/>
                  </a:cubicBezTo>
                  <a:cubicBezTo>
                    <a:pt x="379" y="10682"/>
                    <a:pt x="267" y="10617"/>
                    <a:pt x="172" y="10534"/>
                  </a:cubicBezTo>
                  <a:cubicBezTo>
                    <a:pt x="18" y="10410"/>
                    <a:pt x="0" y="10368"/>
                    <a:pt x="83" y="10191"/>
                  </a:cubicBezTo>
                  <a:cubicBezTo>
                    <a:pt x="213" y="9907"/>
                    <a:pt x="438" y="9700"/>
                    <a:pt x="716" y="9570"/>
                  </a:cubicBezTo>
                  <a:cubicBezTo>
                    <a:pt x="864" y="9505"/>
                    <a:pt x="917" y="9422"/>
                    <a:pt x="911" y="9263"/>
                  </a:cubicBezTo>
                  <a:cubicBezTo>
                    <a:pt x="852" y="8109"/>
                    <a:pt x="893" y="6956"/>
                    <a:pt x="828" y="5803"/>
                  </a:cubicBezTo>
                  <a:cubicBezTo>
                    <a:pt x="799" y="5217"/>
                    <a:pt x="817" y="4626"/>
                    <a:pt x="823" y="4040"/>
                  </a:cubicBezTo>
                  <a:cubicBezTo>
                    <a:pt x="823" y="3851"/>
                    <a:pt x="828" y="3650"/>
                    <a:pt x="805" y="3461"/>
                  </a:cubicBezTo>
                  <a:cubicBezTo>
                    <a:pt x="775" y="3118"/>
                    <a:pt x="787" y="2781"/>
                    <a:pt x="793" y="2432"/>
                  </a:cubicBezTo>
                  <a:cubicBezTo>
                    <a:pt x="799" y="2313"/>
                    <a:pt x="852" y="2177"/>
                    <a:pt x="704" y="2089"/>
                  </a:cubicBezTo>
                  <a:cubicBezTo>
                    <a:pt x="651" y="2059"/>
                    <a:pt x="681" y="1964"/>
                    <a:pt x="686" y="1899"/>
                  </a:cubicBezTo>
                  <a:cubicBezTo>
                    <a:pt x="716" y="1722"/>
                    <a:pt x="793" y="1568"/>
                    <a:pt x="941" y="1426"/>
                  </a:cubicBezTo>
                  <a:cubicBezTo>
                    <a:pt x="823" y="1290"/>
                    <a:pt x="704" y="1172"/>
                    <a:pt x="651" y="995"/>
                  </a:cubicBezTo>
                  <a:cubicBezTo>
                    <a:pt x="539" y="598"/>
                    <a:pt x="757" y="184"/>
                    <a:pt x="1154" y="72"/>
                  </a:cubicBezTo>
                  <a:cubicBezTo>
                    <a:pt x="1408" y="1"/>
                    <a:pt x="1674" y="78"/>
                    <a:pt x="1822" y="267"/>
                  </a:cubicBezTo>
                  <a:cubicBezTo>
                    <a:pt x="1976" y="462"/>
                    <a:pt x="2011" y="847"/>
                    <a:pt x="1869" y="1071"/>
                  </a:cubicBezTo>
                  <a:cubicBezTo>
                    <a:pt x="1810" y="1166"/>
                    <a:pt x="1733" y="1255"/>
                    <a:pt x="1645" y="1367"/>
                  </a:cubicBezTo>
                  <a:cubicBezTo>
                    <a:pt x="1781" y="1485"/>
                    <a:pt x="1863" y="1645"/>
                    <a:pt x="1940" y="1834"/>
                  </a:cubicBezTo>
                  <a:cubicBezTo>
                    <a:pt x="1958" y="1805"/>
                    <a:pt x="1982" y="1781"/>
                    <a:pt x="1999" y="1757"/>
                  </a:cubicBezTo>
                  <a:cubicBezTo>
                    <a:pt x="2212" y="1373"/>
                    <a:pt x="2816" y="1349"/>
                    <a:pt x="3076" y="1894"/>
                  </a:cubicBezTo>
                  <a:cubicBezTo>
                    <a:pt x="3129" y="2012"/>
                    <a:pt x="3153" y="2130"/>
                    <a:pt x="3165" y="2260"/>
                  </a:cubicBezTo>
                  <a:cubicBezTo>
                    <a:pt x="3188" y="2497"/>
                    <a:pt x="3241" y="2526"/>
                    <a:pt x="3466" y="2473"/>
                  </a:cubicBezTo>
                  <a:cubicBezTo>
                    <a:pt x="3655" y="2438"/>
                    <a:pt x="3815" y="2503"/>
                    <a:pt x="3851" y="2698"/>
                  </a:cubicBezTo>
                  <a:cubicBezTo>
                    <a:pt x="3898" y="2911"/>
                    <a:pt x="4028" y="3047"/>
                    <a:pt x="4194" y="3147"/>
                  </a:cubicBezTo>
                  <a:cubicBezTo>
                    <a:pt x="4785" y="3532"/>
                    <a:pt x="5376" y="3916"/>
                    <a:pt x="6086" y="4058"/>
                  </a:cubicBezTo>
                  <a:cubicBezTo>
                    <a:pt x="6110" y="4064"/>
                    <a:pt x="6122" y="4064"/>
                    <a:pt x="6145" y="4070"/>
                  </a:cubicBezTo>
                  <a:cubicBezTo>
                    <a:pt x="6630" y="4200"/>
                    <a:pt x="6642" y="4206"/>
                    <a:pt x="6926" y="3768"/>
                  </a:cubicBezTo>
                  <a:cubicBezTo>
                    <a:pt x="7062" y="3579"/>
                    <a:pt x="7192" y="3378"/>
                    <a:pt x="7310" y="3177"/>
                  </a:cubicBezTo>
                  <a:cubicBezTo>
                    <a:pt x="7387" y="3053"/>
                    <a:pt x="7482" y="3005"/>
                    <a:pt x="7630" y="3017"/>
                  </a:cubicBezTo>
                  <a:cubicBezTo>
                    <a:pt x="7843" y="3023"/>
                    <a:pt x="8061" y="3017"/>
                    <a:pt x="8274" y="2999"/>
                  </a:cubicBezTo>
                  <a:cubicBezTo>
                    <a:pt x="8416" y="2994"/>
                    <a:pt x="8487" y="3053"/>
                    <a:pt x="8540" y="3171"/>
                  </a:cubicBezTo>
                  <a:cubicBezTo>
                    <a:pt x="8688" y="3479"/>
                    <a:pt x="8872" y="3762"/>
                    <a:pt x="9073" y="4052"/>
                  </a:cubicBezTo>
                  <a:cubicBezTo>
                    <a:pt x="9144" y="4153"/>
                    <a:pt x="9203" y="4176"/>
                    <a:pt x="9339" y="4147"/>
                  </a:cubicBezTo>
                  <a:cubicBezTo>
                    <a:pt x="10102" y="3993"/>
                    <a:pt x="10782" y="3668"/>
                    <a:pt x="11415" y="3236"/>
                  </a:cubicBezTo>
                  <a:cubicBezTo>
                    <a:pt x="11622" y="3094"/>
                    <a:pt x="11829" y="2958"/>
                    <a:pt x="11888" y="2668"/>
                  </a:cubicBezTo>
                  <a:cubicBezTo>
                    <a:pt x="11923" y="2497"/>
                    <a:pt x="12095" y="2438"/>
                    <a:pt x="12296" y="2491"/>
                  </a:cubicBezTo>
                  <a:cubicBezTo>
                    <a:pt x="12467" y="2532"/>
                    <a:pt x="12544" y="2491"/>
                    <a:pt x="12574" y="2319"/>
                  </a:cubicBezTo>
                  <a:cubicBezTo>
                    <a:pt x="12592" y="2213"/>
                    <a:pt x="12592" y="2106"/>
                    <a:pt x="12627" y="2000"/>
                  </a:cubicBezTo>
                  <a:cubicBezTo>
                    <a:pt x="12716" y="1746"/>
                    <a:pt x="12870" y="1550"/>
                    <a:pt x="13148" y="1497"/>
                  </a:cubicBezTo>
                  <a:cubicBezTo>
                    <a:pt x="13420" y="1438"/>
                    <a:pt x="13621" y="1568"/>
                    <a:pt x="13769" y="1793"/>
                  </a:cubicBezTo>
                  <a:cubicBezTo>
                    <a:pt x="13774" y="1811"/>
                    <a:pt x="13798" y="1817"/>
                    <a:pt x="13810" y="1823"/>
                  </a:cubicBezTo>
                  <a:cubicBezTo>
                    <a:pt x="13893" y="1669"/>
                    <a:pt x="13952" y="1497"/>
                    <a:pt x="14100" y="1397"/>
                  </a:cubicBezTo>
                  <a:cubicBezTo>
                    <a:pt x="14070" y="1290"/>
                    <a:pt x="13987" y="1255"/>
                    <a:pt x="13934" y="1184"/>
                  </a:cubicBezTo>
                  <a:cubicBezTo>
                    <a:pt x="13757" y="935"/>
                    <a:pt x="13739" y="575"/>
                    <a:pt x="13899" y="326"/>
                  </a:cubicBezTo>
                  <a:cubicBezTo>
                    <a:pt x="14046" y="96"/>
                    <a:pt x="14378" y="1"/>
                    <a:pt x="14656" y="107"/>
                  </a:cubicBezTo>
                  <a:cubicBezTo>
                    <a:pt x="15141" y="303"/>
                    <a:pt x="15288" y="900"/>
                    <a:pt x="14940" y="1302"/>
                  </a:cubicBezTo>
                  <a:cubicBezTo>
                    <a:pt x="14904" y="1343"/>
                    <a:pt x="14863" y="1379"/>
                    <a:pt x="14803" y="1426"/>
                  </a:cubicBezTo>
                  <a:cubicBezTo>
                    <a:pt x="14898" y="1550"/>
                    <a:pt x="14993" y="1663"/>
                    <a:pt x="15022" y="1811"/>
                  </a:cubicBezTo>
                  <a:cubicBezTo>
                    <a:pt x="15046" y="1935"/>
                    <a:pt x="15135" y="2071"/>
                    <a:pt x="14969" y="2177"/>
                  </a:cubicBezTo>
                  <a:cubicBezTo>
                    <a:pt x="14910" y="2219"/>
                    <a:pt x="14951" y="2308"/>
                    <a:pt x="14940" y="2378"/>
                  </a:cubicBezTo>
                  <a:cubicBezTo>
                    <a:pt x="14934" y="3502"/>
                    <a:pt x="14957" y="4626"/>
                    <a:pt x="14922" y="5750"/>
                  </a:cubicBezTo>
                  <a:cubicBezTo>
                    <a:pt x="14874" y="6909"/>
                    <a:pt x="14898" y="8080"/>
                    <a:pt x="14839" y="9239"/>
                  </a:cubicBezTo>
                  <a:cubicBezTo>
                    <a:pt x="14833" y="9422"/>
                    <a:pt x="14869" y="9541"/>
                    <a:pt x="15058" y="9623"/>
                  </a:cubicBezTo>
                  <a:cubicBezTo>
                    <a:pt x="15318" y="9736"/>
                    <a:pt x="15513" y="9925"/>
                    <a:pt x="15643" y="10179"/>
                  </a:cubicBezTo>
                  <a:cubicBezTo>
                    <a:pt x="15762" y="10392"/>
                    <a:pt x="15738" y="10445"/>
                    <a:pt x="15555" y="10593"/>
                  </a:cubicBezTo>
                  <a:cubicBezTo>
                    <a:pt x="15377" y="10723"/>
                    <a:pt x="15182" y="10806"/>
                    <a:pt x="14969" y="10853"/>
                  </a:cubicBezTo>
                  <a:cubicBezTo>
                    <a:pt x="14395" y="10960"/>
                    <a:pt x="13828" y="10918"/>
                    <a:pt x="13284" y="10664"/>
                  </a:cubicBezTo>
                  <a:cubicBezTo>
                    <a:pt x="13207" y="10629"/>
                    <a:pt x="13136" y="10570"/>
                    <a:pt x="13065" y="10516"/>
                  </a:cubicBezTo>
                  <a:cubicBezTo>
                    <a:pt x="12976" y="10451"/>
                    <a:pt x="12958" y="10368"/>
                    <a:pt x="12982" y="10262"/>
                  </a:cubicBezTo>
                  <a:cubicBezTo>
                    <a:pt x="13065" y="9860"/>
                    <a:pt x="13301" y="9582"/>
                    <a:pt x="13686" y="9470"/>
                  </a:cubicBezTo>
                  <a:cubicBezTo>
                    <a:pt x="13887" y="9410"/>
                    <a:pt x="13887" y="9316"/>
                    <a:pt x="13887" y="9156"/>
                  </a:cubicBezTo>
                  <a:cubicBezTo>
                    <a:pt x="13881" y="7908"/>
                    <a:pt x="13751" y="6660"/>
                    <a:pt x="13780" y="5401"/>
                  </a:cubicBezTo>
                  <a:cubicBezTo>
                    <a:pt x="13798" y="4590"/>
                    <a:pt x="13816" y="3786"/>
                    <a:pt x="13839" y="2970"/>
                  </a:cubicBezTo>
                  <a:cubicBezTo>
                    <a:pt x="13851" y="2881"/>
                    <a:pt x="13869" y="2822"/>
                    <a:pt x="13810" y="2757"/>
                  </a:cubicBezTo>
                  <a:close/>
                  <a:moveTo>
                    <a:pt x="1095" y="285"/>
                  </a:moveTo>
                  <a:cubicBezTo>
                    <a:pt x="1006" y="309"/>
                    <a:pt x="941" y="362"/>
                    <a:pt x="905" y="450"/>
                  </a:cubicBezTo>
                  <a:cubicBezTo>
                    <a:pt x="757" y="604"/>
                    <a:pt x="769" y="788"/>
                    <a:pt x="828" y="965"/>
                  </a:cubicBezTo>
                  <a:cubicBezTo>
                    <a:pt x="893" y="1184"/>
                    <a:pt x="1095" y="1308"/>
                    <a:pt x="1296" y="1284"/>
                  </a:cubicBezTo>
                  <a:cubicBezTo>
                    <a:pt x="1574" y="1249"/>
                    <a:pt x="1810" y="935"/>
                    <a:pt x="1775" y="652"/>
                  </a:cubicBezTo>
                  <a:cubicBezTo>
                    <a:pt x="1739" y="255"/>
                    <a:pt x="1479" y="119"/>
                    <a:pt x="1095" y="285"/>
                  </a:cubicBezTo>
                  <a:close/>
                  <a:moveTo>
                    <a:pt x="14626" y="267"/>
                  </a:moveTo>
                  <a:cubicBezTo>
                    <a:pt x="14490" y="184"/>
                    <a:pt x="14360" y="196"/>
                    <a:pt x="14218" y="255"/>
                  </a:cubicBezTo>
                  <a:cubicBezTo>
                    <a:pt x="13857" y="533"/>
                    <a:pt x="13893" y="1012"/>
                    <a:pt x="14295" y="1225"/>
                  </a:cubicBezTo>
                  <a:cubicBezTo>
                    <a:pt x="14543" y="1361"/>
                    <a:pt x="14803" y="1273"/>
                    <a:pt x="14916" y="1006"/>
                  </a:cubicBezTo>
                  <a:cubicBezTo>
                    <a:pt x="15052" y="693"/>
                    <a:pt x="14951" y="439"/>
                    <a:pt x="14626" y="267"/>
                  </a:cubicBezTo>
                  <a:close/>
                  <a:moveTo>
                    <a:pt x="12237" y="8979"/>
                  </a:moveTo>
                  <a:cubicBezTo>
                    <a:pt x="12231" y="8860"/>
                    <a:pt x="12172" y="8819"/>
                    <a:pt x="12136" y="8766"/>
                  </a:cubicBezTo>
                  <a:cubicBezTo>
                    <a:pt x="11781" y="8287"/>
                    <a:pt x="11415" y="7814"/>
                    <a:pt x="11060" y="7340"/>
                  </a:cubicBezTo>
                  <a:cubicBezTo>
                    <a:pt x="10516" y="6601"/>
                    <a:pt x="10054" y="5803"/>
                    <a:pt x="9534" y="5046"/>
                  </a:cubicBezTo>
                  <a:cubicBezTo>
                    <a:pt x="9428" y="4904"/>
                    <a:pt x="9345" y="4862"/>
                    <a:pt x="9179" y="4898"/>
                  </a:cubicBezTo>
                  <a:cubicBezTo>
                    <a:pt x="8771" y="4993"/>
                    <a:pt x="8357" y="5040"/>
                    <a:pt x="7925" y="5046"/>
                  </a:cubicBezTo>
                  <a:cubicBezTo>
                    <a:pt x="7446" y="5052"/>
                    <a:pt x="6973" y="4987"/>
                    <a:pt x="6506" y="4898"/>
                  </a:cubicBezTo>
                  <a:cubicBezTo>
                    <a:pt x="6370" y="4868"/>
                    <a:pt x="6269" y="4898"/>
                    <a:pt x="6175" y="5010"/>
                  </a:cubicBezTo>
                  <a:cubicBezTo>
                    <a:pt x="5583" y="5696"/>
                    <a:pt x="4986" y="6382"/>
                    <a:pt x="4389" y="7062"/>
                  </a:cubicBezTo>
                  <a:cubicBezTo>
                    <a:pt x="3874" y="7642"/>
                    <a:pt x="3401" y="8257"/>
                    <a:pt x="2798" y="8742"/>
                  </a:cubicBezTo>
                  <a:cubicBezTo>
                    <a:pt x="2762" y="8772"/>
                    <a:pt x="2715" y="8801"/>
                    <a:pt x="2762" y="8878"/>
                  </a:cubicBezTo>
                  <a:lnTo>
                    <a:pt x="3744" y="8878"/>
                  </a:lnTo>
                  <a:cubicBezTo>
                    <a:pt x="4779" y="8878"/>
                    <a:pt x="5814" y="8778"/>
                    <a:pt x="6849" y="8766"/>
                  </a:cubicBezTo>
                  <a:cubicBezTo>
                    <a:pt x="7588" y="8748"/>
                    <a:pt x="8333" y="8766"/>
                    <a:pt x="9073" y="8795"/>
                  </a:cubicBezTo>
                  <a:cubicBezTo>
                    <a:pt x="9794" y="8825"/>
                    <a:pt x="10516" y="8860"/>
                    <a:pt x="11237" y="8908"/>
                  </a:cubicBezTo>
                  <a:cubicBezTo>
                    <a:pt x="11574" y="8920"/>
                    <a:pt x="11900" y="8996"/>
                    <a:pt x="12237" y="8979"/>
                  </a:cubicBezTo>
                  <a:close/>
                  <a:moveTo>
                    <a:pt x="1798" y="5371"/>
                  </a:moveTo>
                  <a:cubicBezTo>
                    <a:pt x="1804" y="4590"/>
                    <a:pt x="1775" y="3792"/>
                    <a:pt x="1745" y="2994"/>
                  </a:cubicBezTo>
                  <a:cubicBezTo>
                    <a:pt x="1739" y="2739"/>
                    <a:pt x="1739" y="2479"/>
                    <a:pt x="1739" y="2231"/>
                  </a:cubicBezTo>
                  <a:cubicBezTo>
                    <a:pt x="1739" y="2106"/>
                    <a:pt x="1686" y="2053"/>
                    <a:pt x="1562" y="2065"/>
                  </a:cubicBezTo>
                  <a:cubicBezTo>
                    <a:pt x="1414" y="2089"/>
                    <a:pt x="1272" y="2106"/>
                    <a:pt x="1124" y="2118"/>
                  </a:cubicBezTo>
                  <a:cubicBezTo>
                    <a:pt x="1030" y="2124"/>
                    <a:pt x="988" y="2166"/>
                    <a:pt x="988" y="2260"/>
                  </a:cubicBezTo>
                  <a:cubicBezTo>
                    <a:pt x="976" y="2526"/>
                    <a:pt x="929" y="2792"/>
                    <a:pt x="959" y="3053"/>
                  </a:cubicBezTo>
                  <a:cubicBezTo>
                    <a:pt x="1024" y="3620"/>
                    <a:pt x="976" y="4182"/>
                    <a:pt x="988" y="4750"/>
                  </a:cubicBezTo>
                  <a:cubicBezTo>
                    <a:pt x="1006" y="5856"/>
                    <a:pt x="1035" y="6956"/>
                    <a:pt x="1053" y="8062"/>
                  </a:cubicBezTo>
                  <a:cubicBezTo>
                    <a:pt x="1059" y="8559"/>
                    <a:pt x="1053" y="9061"/>
                    <a:pt x="1065" y="9558"/>
                  </a:cubicBezTo>
                  <a:cubicBezTo>
                    <a:pt x="1077" y="9777"/>
                    <a:pt x="1136" y="9824"/>
                    <a:pt x="1361" y="9818"/>
                  </a:cubicBezTo>
                  <a:cubicBezTo>
                    <a:pt x="1627" y="9807"/>
                    <a:pt x="1686" y="9771"/>
                    <a:pt x="1686" y="9558"/>
                  </a:cubicBezTo>
                  <a:cubicBezTo>
                    <a:pt x="1698" y="8168"/>
                    <a:pt x="1822" y="6785"/>
                    <a:pt x="1798" y="5371"/>
                  </a:cubicBezTo>
                  <a:close/>
                  <a:moveTo>
                    <a:pt x="13970" y="5217"/>
                  </a:moveTo>
                  <a:cubicBezTo>
                    <a:pt x="13970" y="6004"/>
                    <a:pt x="13970" y="6637"/>
                    <a:pt x="14005" y="7275"/>
                  </a:cubicBezTo>
                  <a:cubicBezTo>
                    <a:pt x="14046" y="8026"/>
                    <a:pt x="14058" y="8772"/>
                    <a:pt x="14076" y="9529"/>
                  </a:cubicBezTo>
                  <a:cubicBezTo>
                    <a:pt x="14088" y="9765"/>
                    <a:pt x="14100" y="9789"/>
                    <a:pt x="14313" y="9807"/>
                  </a:cubicBezTo>
                  <a:cubicBezTo>
                    <a:pt x="14632" y="9848"/>
                    <a:pt x="14691" y="9795"/>
                    <a:pt x="14697" y="9470"/>
                  </a:cubicBezTo>
                  <a:lnTo>
                    <a:pt x="14697" y="9144"/>
                  </a:lnTo>
                  <a:cubicBezTo>
                    <a:pt x="14715" y="8026"/>
                    <a:pt x="14697" y="6921"/>
                    <a:pt x="14768" y="5803"/>
                  </a:cubicBezTo>
                  <a:cubicBezTo>
                    <a:pt x="14827" y="4827"/>
                    <a:pt x="14721" y="3851"/>
                    <a:pt x="14815" y="2875"/>
                  </a:cubicBezTo>
                  <a:cubicBezTo>
                    <a:pt x="14827" y="2798"/>
                    <a:pt x="14827" y="2721"/>
                    <a:pt x="14809" y="2639"/>
                  </a:cubicBezTo>
                  <a:cubicBezTo>
                    <a:pt x="14780" y="2473"/>
                    <a:pt x="14857" y="2266"/>
                    <a:pt x="14744" y="2160"/>
                  </a:cubicBezTo>
                  <a:cubicBezTo>
                    <a:pt x="14632" y="2047"/>
                    <a:pt x="14425" y="2106"/>
                    <a:pt x="14271" y="2077"/>
                  </a:cubicBezTo>
                  <a:cubicBezTo>
                    <a:pt x="14058" y="2041"/>
                    <a:pt x="14035" y="2059"/>
                    <a:pt x="14035" y="2284"/>
                  </a:cubicBezTo>
                  <a:cubicBezTo>
                    <a:pt x="14035" y="3319"/>
                    <a:pt x="13946" y="4336"/>
                    <a:pt x="13970" y="5217"/>
                  </a:cubicBezTo>
                  <a:close/>
                  <a:moveTo>
                    <a:pt x="11929" y="3076"/>
                  </a:moveTo>
                  <a:cubicBezTo>
                    <a:pt x="11852" y="3135"/>
                    <a:pt x="11781" y="3195"/>
                    <a:pt x="11699" y="3242"/>
                  </a:cubicBezTo>
                  <a:cubicBezTo>
                    <a:pt x="11208" y="3567"/>
                    <a:pt x="10729" y="3910"/>
                    <a:pt x="10161" y="4082"/>
                  </a:cubicBezTo>
                  <a:cubicBezTo>
                    <a:pt x="9623" y="4241"/>
                    <a:pt x="9073" y="4389"/>
                    <a:pt x="8517" y="4502"/>
                  </a:cubicBezTo>
                  <a:cubicBezTo>
                    <a:pt x="8073" y="4590"/>
                    <a:pt x="7624" y="4590"/>
                    <a:pt x="7180" y="4484"/>
                  </a:cubicBezTo>
                  <a:cubicBezTo>
                    <a:pt x="6737" y="4383"/>
                    <a:pt x="6287" y="4271"/>
                    <a:pt x="5844" y="4153"/>
                  </a:cubicBezTo>
                  <a:cubicBezTo>
                    <a:pt x="5530" y="4070"/>
                    <a:pt x="5229" y="3952"/>
                    <a:pt x="4945" y="3792"/>
                  </a:cubicBezTo>
                  <a:cubicBezTo>
                    <a:pt x="4560" y="3567"/>
                    <a:pt x="4176" y="3348"/>
                    <a:pt x="3821" y="3065"/>
                  </a:cubicBezTo>
                  <a:cubicBezTo>
                    <a:pt x="3785" y="3094"/>
                    <a:pt x="3762" y="3118"/>
                    <a:pt x="3744" y="3141"/>
                  </a:cubicBezTo>
                  <a:cubicBezTo>
                    <a:pt x="3602" y="3295"/>
                    <a:pt x="3602" y="3307"/>
                    <a:pt x="3750" y="3437"/>
                  </a:cubicBezTo>
                  <a:cubicBezTo>
                    <a:pt x="3780" y="3455"/>
                    <a:pt x="3809" y="3479"/>
                    <a:pt x="3845" y="3508"/>
                  </a:cubicBezTo>
                  <a:cubicBezTo>
                    <a:pt x="4318" y="3892"/>
                    <a:pt x="4850" y="4182"/>
                    <a:pt x="5418" y="4401"/>
                  </a:cubicBezTo>
                  <a:cubicBezTo>
                    <a:pt x="6145" y="4685"/>
                    <a:pt x="6896" y="4833"/>
                    <a:pt x="7677" y="4857"/>
                  </a:cubicBezTo>
                  <a:cubicBezTo>
                    <a:pt x="8132" y="4868"/>
                    <a:pt x="8582" y="4827"/>
                    <a:pt x="9043" y="4750"/>
                  </a:cubicBezTo>
                  <a:cubicBezTo>
                    <a:pt x="10131" y="4573"/>
                    <a:pt x="11095" y="4153"/>
                    <a:pt x="11965" y="3473"/>
                  </a:cubicBezTo>
                  <a:cubicBezTo>
                    <a:pt x="12160" y="3319"/>
                    <a:pt x="12160" y="3301"/>
                    <a:pt x="11977" y="3118"/>
                  </a:cubicBezTo>
                  <a:cubicBezTo>
                    <a:pt x="11971" y="3094"/>
                    <a:pt x="11947" y="3088"/>
                    <a:pt x="11929" y="3076"/>
                  </a:cubicBezTo>
                  <a:close/>
                  <a:moveTo>
                    <a:pt x="12491" y="9257"/>
                  </a:moveTo>
                  <a:cubicBezTo>
                    <a:pt x="12213" y="9138"/>
                    <a:pt x="11959" y="9144"/>
                    <a:pt x="11710" y="9121"/>
                  </a:cubicBezTo>
                  <a:cubicBezTo>
                    <a:pt x="10675" y="9008"/>
                    <a:pt x="9629" y="8973"/>
                    <a:pt x="8588" y="8943"/>
                  </a:cubicBezTo>
                  <a:cubicBezTo>
                    <a:pt x="7304" y="8914"/>
                    <a:pt x="6027" y="8937"/>
                    <a:pt x="4749" y="9032"/>
                  </a:cubicBezTo>
                  <a:cubicBezTo>
                    <a:pt x="4164" y="9073"/>
                    <a:pt x="3573" y="9050"/>
                    <a:pt x="2987" y="9050"/>
                  </a:cubicBezTo>
                  <a:cubicBezTo>
                    <a:pt x="2863" y="9050"/>
                    <a:pt x="2739" y="9050"/>
                    <a:pt x="2603" y="9056"/>
                  </a:cubicBezTo>
                  <a:cubicBezTo>
                    <a:pt x="2561" y="9056"/>
                    <a:pt x="2526" y="9073"/>
                    <a:pt x="2526" y="9121"/>
                  </a:cubicBezTo>
                  <a:cubicBezTo>
                    <a:pt x="2526" y="9174"/>
                    <a:pt x="2567" y="9197"/>
                    <a:pt x="2603" y="9180"/>
                  </a:cubicBezTo>
                  <a:cubicBezTo>
                    <a:pt x="2892" y="9091"/>
                    <a:pt x="3165" y="9209"/>
                    <a:pt x="3448" y="9209"/>
                  </a:cubicBezTo>
                  <a:cubicBezTo>
                    <a:pt x="4436" y="9203"/>
                    <a:pt x="5424" y="9203"/>
                    <a:pt x="6411" y="9209"/>
                  </a:cubicBezTo>
                  <a:cubicBezTo>
                    <a:pt x="6902" y="9209"/>
                    <a:pt x="7387" y="9180"/>
                    <a:pt x="7878" y="9180"/>
                  </a:cubicBezTo>
                  <a:cubicBezTo>
                    <a:pt x="9049" y="9186"/>
                    <a:pt x="10220" y="9221"/>
                    <a:pt x="11385" y="9268"/>
                  </a:cubicBezTo>
                  <a:cubicBezTo>
                    <a:pt x="11663" y="9274"/>
                    <a:pt x="11935" y="9257"/>
                    <a:pt x="12207" y="9304"/>
                  </a:cubicBezTo>
                  <a:cubicBezTo>
                    <a:pt x="12284" y="9322"/>
                    <a:pt x="12379" y="9334"/>
                    <a:pt x="12491" y="9257"/>
                  </a:cubicBezTo>
                  <a:close/>
                  <a:moveTo>
                    <a:pt x="6843" y="4206"/>
                  </a:moveTo>
                  <a:cubicBezTo>
                    <a:pt x="7571" y="4443"/>
                    <a:pt x="8268" y="4448"/>
                    <a:pt x="8978" y="4182"/>
                  </a:cubicBezTo>
                  <a:cubicBezTo>
                    <a:pt x="8860" y="3993"/>
                    <a:pt x="8765" y="3822"/>
                    <a:pt x="8653" y="3668"/>
                  </a:cubicBezTo>
                  <a:cubicBezTo>
                    <a:pt x="8535" y="3502"/>
                    <a:pt x="8505" y="3242"/>
                    <a:pt x="8310" y="3177"/>
                  </a:cubicBezTo>
                  <a:cubicBezTo>
                    <a:pt x="8126" y="3118"/>
                    <a:pt x="7908" y="3165"/>
                    <a:pt x="7701" y="3165"/>
                  </a:cubicBezTo>
                  <a:lnTo>
                    <a:pt x="7641" y="3165"/>
                  </a:lnTo>
                  <a:cubicBezTo>
                    <a:pt x="7582" y="3165"/>
                    <a:pt x="7529" y="3183"/>
                    <a:pt x="7494" y="3236"/>
                  </a:cubicBezTo>
                  <a:cubicBezTo>
                    <a:pt x="7275" y="3555"/>
                    <a:pt x="7068" y="3875"/>
                    <a:pt x="6843" y="4206"/>
                  </a:cubicBezTo>
                  <a:close/>
                  <a:moveTo>
                    <a:pt x="1905" y="9558"/>
                  </a:moveTo>
                  <a:cubicBezTo>
                    <a:pt x="1822" y="9884"/>
                    <a:pt x="1763" y="9943"/>
                    <a:pt x="1491" y="9978"/>
                  </a:cubicBezTo>
                  <a:cubicBezTo>
                    <a:pt x="1166" y="10025"/>
                    <a:pt x="1006" y="9954"/>
                    <a:pt x="852" y="9688"/>
                  </a:cubicBezTo>
                  <a:cubicBezTo>
                    <a:pt x="698" y="9789"/>
                    <a:pt x="527" y="9860"/>
                    <a:pt x="409" y="10008"/>
                  </a:cubicBezTo>
                  <a:cubicBezTo>
                    <a:pt x="172" y="10321"/>
                    <a:pt x="113" y="10345"/>
                    <a:pt x="533" y="10546"/>
                  </a:cubicBezTo>
                  <a:cubicBezTo>
                    <a:pt x="941" y="10735"/>
                    <a:pt x="1373" y="10712"/>
                    <a:pt x="1798" y="10652"/>
                  </a:cubicBezTo>
                  <a:cubicBezTo>
                    <a:pt x="2023" y="10623"/>
                    <a:pt x="2236" y="10564"/>
                    <a:pt x="2437" y="10445"/>
                  </a:cubicBezTo>
                  <a:cubicBezTo>
                    <a:pt x="2614" y="10339"/>
                    <a:pt x="2626" y="10309"/>
                    <a:pt x="2555" y="10114"/>
                  </a:cubicBezTo>
                  <a:cubicBezTo>
                    <a:pt x="2449" y="9801"/>
                    <a:pt x="2212" y="9641"/>
                    <a:pt x="1905" y="9558"/>
                  </a:cubicBezTo>
                  <a:close/>
                  <a:moveTo>
                    <a:pt x="13863" y="9558"/>
                  </a:moveTo>
                  <a:cubicBezTo>
                    <a:pt x="13591" y="9617"/>
                    <a:pt x="13384" y="9765"/>
                    <a:pt x="13260" y="10008"/>
                  </a:cubicBezTo>
                  <a:cubicBezTo>
                    <a:pt x="13118" y="10280"/>
                    <a:pt x="13148" y="10363"/>
                    <a:pt x="13420" y="10487"/>
                  </a:cubicBezTo>
                  <a:cubicBezTo>
                    <a:pt x="13916" y="10712"/>
                    <a:pt x="14443" y="10735"/>
                    <a:pt x="14963" y="10635"/>
                  </a:cubicBezTo>
                  <a:cubicBezTo>
                    <a:pt x="15135" y="10605"/>
                    <a:pt x="15300" y="10534"/>
                    <a:pt x="15448" y="10428"/>
                  </a:cubicBezTo>
                  <a:cubicBezTo>
                    <a:pt x="15549" y="10357"/>
                    <a:pt x="15555" y="10292"/>
                    <a:pt x="15495" y="10185"/>
                  </a:cubicBezTo>
                  <a:cubicBezTo>
                    <a:pt x="15359" y="9954"/>
                    <a:pt x="15158" y="9789"/>
                    <a:pt x="14898" y="9682"/>
                  </a:cubicBezTo>
                  <a:cubicBezTo>
                    <a:pt x="14798" y="9984"/>
                    <a:pt x="14561" y="10002"/>
                    <a:pt x="14307" y="9972"/>
                  </a:cubicBezTo>
                  <a:cubicBezTo>
                    <a:pt x="14011" y="9949"/>
                    <a:pt x="13958" y="9889"/>
                    <a:pt x="13863" y="9558"/>
                  </a:cubicBezTo>
                  <a:close/>
                  <a:moveTo>
                    <a:pt x="13609" y="1929"/>
                  </a:moveTo>
                  <a:cubicBezTo>
                    <a:pt x="13514" y="1639"/>
                    <a:pt x="13260" y="1545"/>
                    <a:pt x="13017" y="1704"/>
                  </a:cubicBezTo>
                  <a:cubicBezTo>
                    <a:pt x="12887" y="1805"/>
                    <a:pt x="12805" y="1935"/>
                    <a:pt x="12781" y="2101"/>
                  </a:cubicBezTo>
                  <a:cubicBezTo>
                    <a:pt x="12751" y="2296"/>
                    <a:pt x="12745" y="2509"/>
                    <a:pt x="12562" y="2651"/>
                  </a:cubicBezTo>
                  <a:cubicBezTo>
                    <a:pt x="12532" y="2674"/>
                    <a:pt x="12544" y="2704"/>
                    <a:pt x="12562" y="2733"/>
                  </a:cubicBezTo>
                  <a:cubicBezTo>
                    <a:pt x="12568" y="2751"/>
                    <a:pt x="12598" y="2763"/>
                    <a:pt x="12603" y="2757"/>
                  </a:cubicBezTo>
                  <a:cubicBezTo>
                    <a:pt x="12739" y="2716"/>
                    <a:pt x="12852" y="2639"/>
                    <a:pt x="12958" y="2556"/>
                  </a:cubicBezTo>
                  <a:cubicBezTo>
                    <a:pt x="13041" y="2491"/>
                    <a:pt x="12970" y="2408"/>
                    <a:pt x="12958" y="2343"/>
                  </a:cubicBezTo>
                  <a:cubicBezTo>
                    <a:pt x="12941" y="2112"/>
                    <a:pt x="13006" y="2018"/>
                    <a:pt x="13236" y="1988"/>
                  </a:cubicBezTo>
                  <a:cubicBezTo>
                    <a:pt x="13360" y="1959"/>
                    <a:pt x="13485" y="1953"/>
                    <a:pt x="13609" y="1929"/>
                  </a:cubicBezTo>
                  <a:close/>
                  <a:moveTo>
                    <a:pt x="2141" y="1929"/>
                  </a:moveTo>
                  <a:cubicBezTo>
                    <a:pt x="2266" y="1941"/>
                    <a:pt x="2378" y="1959"/>
                    <a:pt x="2478" y="1970"/>
                  </a:cubicBezTo>
                  <a:cubicBezTo>
                    <a:pt x="2774" y="2012"/>
                    <a:pt x="2851" y="2089"/>
                    <a:pt x="2792" y="2361"/>
                  </a:cubicBezTo>
                  <a:cubicBezTo>
                    <a:pt x="2762" y="2497"/>
                    <a:pt x="2798" y="2562"/>
                    <a:pt x="2898" y="2621"/>
                  </a:cubicBezTo>
                  <a:cubicBezTo>
                    <a:pt x="2958" y="2651"/>
                    <a:pt x="3017" y="2698"/>
                    <a:pt x="3076" y="2727"/>
                  </a:cubicBezTo>
                  <a:cubicBezTo>
                    <a:pt x="3123" y="2751"/>
                    <a:pt x="3165" y="2781"/>
                    <a:pt x="3206" y="2727"/>
                  </a:cubicBezTo>
                  <a:cubicBezTo>
                    <a:pt x="3224" y="2692"/>
                    <a:pt x="3212" y="2645"/>
                    <a:pt x="3176" y="2621"/>
                  </a:cubicBezTo>
                  <a:cubicBezTo>
                    <a:pt x="3028" y="2509"/>
                    <a:pt x="3005" y="2349"/>
                    <a:pt x="2987" y="2177"/>
                  </a:cubicBezTo>
                  <a:cubicBezTo>
                    <a:pt x="2975" y="2012"/>
                    <a:pt x="2910" y="1864"/>
                    <a:pt x="2774" y="1740"/>
                  </a:cubicBezTo>
                  <a:cubicBezTo>
                    <a:pt x="2555" y="1545"/>
                    <a:pt x="2295" y="1610"/>
                    <a:pt x="2141" y="1929"/>
                  </a:cubicBezTo>
                  <a:close/>
                  <a:moveTo>
                    <a:pt x="14011" y="1876"/>
                  </a:moveTo>
                  <a:cubicBezTo>
                    <a:pt x="14100" y="1894"/>
                    <a:pt x="14165" y="1905"/>
                    <a:pt x="14236" y="1911"/>
                  </a:cubicBezTo>
                  <a:cubicBezTo>
                    <a:pt x="14413" y="1935"/>
                    <a:pt x="14579" y="1953"/>
                    <a:pt x="14756" y="1964"/>
                  </a:cubicBezTo>
                  <a:cubicBezTo>
                    <a:pt x="14886" y="1970"/>
                    <a:pt x="14910" y="1935"/>
                    <a:pt x="14874" y="1811"/>
                  </a:cubicBezTo>
                  <a:cubicBezTo>
                    <a:pt x="14809" y="1586"/>
                    <a:pt x="14656" y="1480"/>
                    <a:pt x="14419" y="1468"/>
                  </a:cubicBezTo>
                  <a:cubicBezTo>
                    <a:pt x="14200" y="1462"/>
                    <a:pt x="14117" y="1545"/>
                    <a:pt x="14011" y="1876"/>
                  </a:cubicBezTo>
                  <a:close/>
                  <a:moveTo>
                    <a:pt x="1757" y="1870"/>
                  </a:moveTo>
                  <a:cubicBezTo>
                    <a:pt x="1645" y="1527"/>
                    <a:pt x="1556" y="1456"/>
                    <a:pt x="1313" y="1468"/>
                  </a:cubicBezTo>
                  <a:cubicBezTo>
                    <a:pt x="1083" y="1485"/>
                    <a:pt x="929" y="1621"/>
                    <a:pt x="882" y="1840"/>
                  </a:cubicBezTo>
                  <a:cubicBezTo>
                    <a:pt x="858" y="1929"/>
                    <a:pt x="888" y="1982"/>
                    <a:pt x="976" y="1964"/>
                  </a:cubicBezTo>
                  <a:cubicBezTo>
                    <a:pt x="1231" y="1929"/>
                    <a:pt x="1491" y="1935"/>
                    <a:pt x="1757" y="1870"/>
                  </a:cubicBezTo>
                  <a:close/>
                  <a:moveTo>
                    <a:pt x="2337" y="2408"/>
                  </a:moveTo>
                  <a:lnTo>
                    <a:pt x="2455" y="2408"/>
                  </a:lnTo>
                  <a:cubicBezTo>
                    <a:pt x="2555" y="2408"/>
                    <a:pt x="2632" y="2384"/>
                    <a:pt x="2632" y="2266"/>
                  </a:cubicBezTo>
                  <a:cubicBezTo>
                    <a:pt x="2632" y="2160"/>
                    <a:pt x="2555" y="2142"/>
                    <a:pt x="2478" y="2136"/>
                  </a:cubicBezTo>
                  <a:cubicBezTo>
                    <a:pt x="2348" y="2130"/>
                    <a:pt x="2206" y="2118"/>
                    <a:pt x="2070" y="2118"/>
                  </a:cubicBezTo>
                  <a:cubicBezTo>
                    <a:pt x="1999" y="2118"/>
                    <a:pt x="1905" y="2083"/>
                    <a:pt x="1911" y="2213"/>
                  </a:cubicBezTo>
                  <a:cubicBezTo>
                    <a:pt x="1911" y="2313"/>
                    <a:pt x="1928" y="2384"/>
                    <a:pt x="2053" y="2384"/>
                  </a:cubicBezTo>
                  <a:cubicBezTo>
                    <a:pt x="2130" y="2396"/>
                    <a:pt x="2218" y="2402"/>
                    <a:pt x="2337" y="2408"/>
                  </a:cubicBezTo>
                  <a:close/>
                  <a:moveTo>
                    <a:pt x="13508" y="2118"/>
                  </a:moveTo>
                  <a:cubicBezTo>
                    <a:pt x="13467" y="2124"/>
                    <a:pt x="13355" y="2136"/>
                    <a:pt x="13248" y="2148"/>
                  </a:cubicBezTo>
                  <a:cubicBezTo>
                    <a:pt x="13171" y="2160"/>
                    <a:pt x="13130" y="2201"/>
                    <a:pt x="13142" y="2290"/>
                  </a:cubicBezTo>
                  <a:cubicBezTo>
                    <a:pt x="13148" y="2373"/>
                    <a:pt x="13201" y="2414"/>
                    <a:pt x="13272" y="2408"/>
                  </a:cubicBezTo>
                  <a:cubicBezTo>
                    <a:pt x="13437" y="2408"/>
                    <a:pt x="13603" y="2402"/>
                    <a:pt x="13769" y="2384"/>
                  </a:cubicBezTo>
                  <a:cubicBezTo>
                    <a:pt x="13881" y="2378"/>
                    <a:pt x="13863" y="2284"/>
                    <a:pt x="13863" y="2207"/>
                  </a:cubicBezTo>
                  <a:cubicBezTo>
                    <a:pt x="13869" y="2130"/>
                    <a:pt x="13804" y="2118"/>
                    <a:pt x="13745" y="2130"/>
                  </a:cubicBezTo>
                  <a:cubicBezTo>
                    <a:pt x="13686" y="2118"/>
                    <a:pt x="13627" y="2118"/>
                    <a:pt x="13508" y="2118"/>
                  </a:cubicBezTo>
                  <a:close/>
                  <a:moveTo>
                    <a:pt x="12391" y="3195"/>
                  </a:moveTo>
                  <a:cubicBezTo>
                    <a:pt x="12467" y="3171"/>
                    <a:pt x="12509" y="3112"/>
                    <a:pt x="12491" y="3047"/>
                  </a:cubicBezTo>
                  <a:cubicBezTo>
                    <a:pt x="12444" y="2899"/>
                    <a:pt x="12373" y="2757"/>
                    <a:pt x="12260" y="2651"/>
                  </a:cubicBezTo>
                  <a:cubicBezTo>
                    <a:pt x="12184" y="2585"/>
                    <a:pt x="12113" y="2633"/>
                    <a:pt x="12077" y="2710"/>
                  </a:cubicBezTo>
                  <a:cubicBezTo>
                    <a:pt x="11994" y="2852"/>
                    <a:pt x="12231" y="3201"/>
                    <a:pt x="12391" y="3195"/>
                  </a:cubicBezTo>
                  <a:close/>
                  <a:moveTo>
                    <a:pt x="3720" y="2781"/>
                  </a:moveTo>
                  <a:cubicBezTo>
                    <a:pt x="3715" y="2721"/>
                    <a:pt x="3691" y="2668"/>
                    <a:pt x="3632" y="2639"/>
                  </a:cubicBezTo>
                  <a:cubicBezTo>
                    <a:pt x="3567" y="2609"/>
                    <a:pt x="3513" y="2633"/>
                    <a:pt x="3484" y="2680"/>
                  </a:cubicBezTo>
                  <a:cubicBezTo>
                    <a:pt x="3407" y="2792"/>
                    <a:pt x="3318" y="2905"/>
                    <a:pt x="3289" y="3035"/>
                  </a:cubicBezTo>
                  <a:cubicBezTo>
                    <a:pt x="3259" y="3130"/>
                    <a:pt x="3348" y="3212"/>
                    <a:pt x="3437" y="3183"/>
                  </a:cubicBezTo>
                  <a:cubicBezTo>
                    <a:pt x="3549" y="3141"/>
                    <a:pt x="3720" y="2905"/>
                    <a:pt x="3720" y="2781"/>
                  </a:cubicBezTo>
                  <a:close/>
                  <a:moveTo>
                    <a:pt x="2419" y="2970"/>
                  </a:moveTo>
                  <a:cubicBezTo>
                    <a:pt x="2366" y="2568"/>
                    <a:pt x="2366" y="2568"/>
                    <a:pt x="2124" y="2609"/>
                  </a:cubicBezTo>
                  <a:cubicBezTo>
                    <a:pt x="2206" y="2804"/>
                    <a:pt x="2206" y="2804"/>
                    <a:pt x="2419" y="2970"/>
                  </a:cubicBezTo>
                  <a:close/>
                  <a:moveTo>
                    <a:pt x="13337" y="2988"/>
                  </a:moveTo>
                  <a:cubicBezTo>
                    <a:pt x="13485" y="2905"/>
                    <a:pt x="13562" y="2804"/>
                    <a:pt x="13621" y="2698"/>
                  </a:cubicBezTo>
                  <a:cubicBezTo>
                    <a:pt x="13656" y="2639"/>
                    <a:pt x="13656" y="2585"/>
                    <a:pt x="13567" y="2580"/>
                  </a:cubicBezTo>
                  <a:cubicBezTo>
                    <a:pt x="13449" y="2574"/>
                    <a:pt x="13360" y="2585"/>
                    <a:pt x="13366" y="2739"/>
                  </a:cubicBezTo>
                  <a:cubicBezTo>
                    <a:pt x="13378" y="2804"/>
                    <a:pt x="13360" y="2875"/>
                    <a:pt x="13337" y="29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4"/>
            <p:cNvSpPr/>
            <p:nvPr/>
          </p:nvSpPr>
          <p:spPr>
            <a:xfrm>
              <a:off x="3636680" y="3483198"/>
              <a:ext cx="1723067" cy="749954"/>
            </a:xfrm>
            <a:custGeom>
              <a:avLst/>
              <a:gdLst/>
              <a:ahLst/>
              <a:cxnLst/>
              <a:rect l="l" t="t" r="r" b="b"/>
              <a:pathLst>
                <a:path w="9528" h="4147" extrusionOk="0">
                  <a:moveTo>
                    <a:pt x="9528" y="4123"/>
                  </a:moveTo>
                  <a:cubicBezTo>
                    <a:pt x="9191" y="4146"/>
                    <a:pt x="8865" y="4064"/>
                    <a:pt x="8528" y="4046"/>
                  </a:cubicBezTo>
                  <a:cubicBezTo>
                    <a:pt x="7807" y="3998"/>
                    <a:pt x="7091" y="3963"/>
                    <a:pt x="6364" y="3933"/>
                  </a:cubicBezTo>
                  <a:cubicBezTo>
                    <a:pt x="5624" y="3904"/>
                    <a:pt x="4879" y="3886"/>
                    <a:pt x="4140" y="3904"/>
                  </a:cubicBezTo>
                  <a:cubicBezTo>
                    <a:pt x="3105" y="3916"/>
                    <a:pt x="2070" y="4010"/>
                    <a:pt x="1035" y="4010"/>
                  </a:cubicBezTo>
                  <a:lnTo>
                    <a:pt x="53" y="4010"/>
                  </a:lnTo>
                  <a:cubicBezTo>
                    <a:pt x="0" y="3939"/>
                    <a:pt x="53" y="3910"/>
                    <a:pt x="89" y="3880"/>
                  </a:cubicBezTo>
                  <a:cubicBezTo>
                    <a:pt x="686" y="3383"/>
                    <a:pt x="1165" y="2780"/>
                    <a:pt x="1680" y="2201"/>
                  </a:cubicBezTo>
                  <a:cubicBezTo>
                    <a:pt x="2277" y="1520"/>
                    <a:pt x="2874" y="834"/>
                    <a:pt x="3466" y="148"/>
                  </a:cubicBezTo>
                  <a:cubicBezTo>
                    <a:pt x="3560" y="36"/>
                    <a:pt x="3661" y="6"/>
                    <a:pt x="3797" y="36"/>
                  </a:cubicBezTo>
                  <a:cubicBezTo>
                    <a:pt x="4270" y="125"/>
                    <a:pt x="4737" y="190"/>
                    <a:pt x="5216" y="184"/>
                  </a:cubicBezTo>
                  <a:cubicBezTo>
                    <a:pt x="5642" y="178"/>
                    <a:pt x="6056" y="131"/>
                    <a:pt x="6470" y="36"/>
                  </a:cubicBezTo>
                  <a:cubicBezTo>
                    <a:pt x="6636" y="1"/>
                    <a:pt x="6724" y="36"/>
                    <a:pt x="6825" y="184"/>
                  </a:cubicBezTo>
                  <a:cubicBezTo>
                    <a:pt x="7345" y="941"/>
                    <a:pt x="7807" y="1739"/>
                    <a:pt x="8351" y="2479"/>
                  </a:cubicBezTo>
                  <a:cubicBezTo>
                    <a:pt x="8706" y="2958"/>
                    <a:pt x="9072" y="3431"/>
                    <a:pt x="9427" y="3904"/>
                  </a:cubicBezTo>
                  <a:cubicBezTo>
                    <a:pt x="9469" y="3963"/>
                    <a:pt x="9528" y="4004"/>
                    <a:pt x="9528" y="412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4"/>
            <p:cNvSpPr/>
            <p:nvPr/>
          </p:nvSpPr>
          <p:spPr>
            <a:xfrm>
              <a:off x="3314602" y="2975217"/>
              <a:ext cx="161673" cy="1404423"/>
            </a:xfrm>
            <a:custGeom>
              <a:avLst/>
              <a:gdLst/>
              <a:ahLst/>
              <a:cxnLst/>
              <a:rect l="l" t="t" r="r" b="b"/>
              <a:pathLst>
                <a:path w="894" h="7766" extrusionOk="0">
                  <a:moveTo>
                    <a:pt x="870" y="3324"/>
                  </a:moveTo>
                  <a:cubicBezTo>
                    <a:pt x="894" y="4732"/>
                    <a:pt x="770" y="6121"/>
                    <a:pt x="758" y="7505"/>
                  </a:cubicBezTo>
                  <a:cubicBezTo>
                    <a:pt x="758" y="7718"/>
                    <a:pt x="699" y="7754"/>
                    <a:pt x="433" y="7760"/>
                  </a:cubicBezTo>
                  <a:cubicBezTo>
                    <a:pt x="208" y="7766"/>
                    <a:pt x="149" y="7724"/>
                    <a:pt x="137" y="7505"/>
                  </a:cubicBezTo>
                  <a:cubicBezTo>
                    <a:pt x="125" y="7009"/>
                    <a:pt x="131" y="6506"/>
                    <a:pt x="125" y="6009"/>
                  </a:cubicBezTo>
                  <a:cubicBezTo>
                    <a:pt x="102" y="4909"/>
                    <a:pt x="72" y="3809"/>
                    <a:pt x="60" y="2697"/>
                  </a:cubicBezTo>
                  <a:cubicBezTo>
                    <a:pt x="48" y="2129"/>
                    <a:pt x="96" y="1568"/>
                    <a:pt x="31" y="1000"/>
                  </a:cubicBezTo>
                  <a:cubicBezTo>
                    <a:pt x="1" y="740"/>
                    <a:pt x="42" y="473"/>
                    <a:pt x="60" y="207"/>
                  </a:cubicBezTo>
                  <a:cubicBezTo>
                    <a:pt x="60" y="113"/>
                    <a:pt x="102" y="65"/>
                    <a:pt x="196" y="65"/>
                  </a:cubicBezTo>
                  <a:cubicBezTo>
                    <a:pt x="344" y="59"/>
                    <a:pt x="486" y="36"/>
                    <a:pt x="634" y="12"/>
                  </a:cubicBezTo>
                  <a:cubicBezTo>
                    <a:pt x="758" y="0"/>
                    <a:pt x="811" y="42"/>
                    <a:pt x="811" y="178"/>
                  </a:cubicBezTo>
                  <a:cubicBezTo>
                    <a:pt x="811" y="426"/>
                    <a:pt x="811" y="686"/>
                    <a:pt x="817" y="935"/>
                  </a:cubicBezTo>
                  <a:cubicBezTo>
                    <a:pt x="847" y="1745"/>
                    <a:pt x="876" y="2549"/>
                    <a:pt x="870" y="33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4"/>
            <p:cNvSpPr/>
            <p:nvPr/>
          </p:nvSpPr>
          <p:spPr>
            <a:xfrm>
              <a:off x="5668607" y="2975217"/>
              <a:ext cx="164928" cy="1411837"/>
            </a:xfrm>
            <a:custGeom>
              <a:avLst/>
              <a:gdLst/>
              <a:ahLst/>
              <a:cxnLst/>
              <a:rect l="l" t="t" r="r" b="b"/>
              <a:pathLst>
                <a:path w="912" h="7807" extrusionOk="0">
                  <a:moveTo>
                    <a:pt x="25" y="3170"/>
                  </a:moveTo>
                  <a:cubicBezTo>
                    <a:pt x="1" y="2289"/>
                    <a:pt x="90" y="1272"/>
                    <a:pt x="90" y="243"/>
                  </a:cubicBezTo>
                  <a:cubicBezTo>
                    <a:pt x="90" y="24"/>
                    <a:pt x="113" y="0"/>
                    <a:pt x="326" y="36"/>
                  </a:cubicBezTo>
                  <a:cubicBezTo>
                    <a:pt x="486" y="65"/>
                    <a:pt x="693" y="6"/>
                    <a:pt x="799" y="119"/>
                  </a:cubicBezTo>
                  <a:cubicBezTo>
                    <a:pt x="912" y="231"/>
                    <a:pt x="835" y="438"/>
                    <a:pt x="864" y="598"/>
                  </a:cubicBezTo>
                  <a:cubicBezTo>
                    <a:pt x="882" y="674"/>
                    <a:pt x="882" y="751"/>
                    <a:pt x="870" y="834"/>
                  </a:cubicBezTo>
                  <a:cubicBezTo>
                    <a:pt x="776" y="1810"/>
                    <a:pt x="882" y="2786"/>
                    <a:pt x="823" y="3762"/>
                  </a:cubicBezTo>
                  <a:cubicBezTo>
                    <a:pt x="752" y="4874"/>
                    <a:pt x="776" y="5985"/>
                    <a:pt x="752" y="7103"/>
                  </a:cubicBezTo>
                  <a:lnTo>
                    <a:pt x="752" y="7428"/>
                  </a:lnTo>
                  <a:cubicBezTo>
                    <a:pt x="746" y="7754"/>
                    <a:pt x="681" y="7807"/>
                    <a:pt x="368" y="7771"/>
                  </a:cubicBezTo>
                  <a:cubicBezTo>
                    <a:pt x="155" y="7742"/>
                    <a:pt x="143" y="7724"/>
                    <a:pt x="131" y="7488"/>
                  </a:cubicBezTo>
                  <a:cubicBezTo>
                    <a:pt x="113" y="6736"/>
                    <a:pt x="101" y="5985"/>
                    <a:pt x="60" y="5234"/>
                  </a:cubicBezTo>
                  <a:cubicBezTo>
                    <a:pt x="31" y="4590"/>
                    <a:pt x="25" y="3957"/>
                    <a:pt x="25" y="3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4"/>
            <p:cNvSpPr/>
            <p:nvPr/>
          </p:nvSpPr>
          <p:spPr>
            <a:xfrm>
              <a:off x="3799256" y="3158047"/>
              <a:ext cx="1546565" cy="326421"/>
            </a:xfrm>
            <a:custGeom>
              <a:avLst/>
              <a:gdLst/>
              <a:ahLst/>
              <a:cxnLst/>
              <a:rect l="l" t="t" r="r" b="b"/>
              <a:pathLst>
                <a:path w="8552" h="1805" extrusionOk="0">
                  <a:moveTo>
                    <a:pt x="8321" y="18"/>
                  </a:moveTo>
                  <a:cubicBezTo>
                    <a:pt x="8351" y="30"/>
                    <a:pt x="8363" y="36"/>
                    <a:pt x="8374" y="54"/>
                  </a:cubicBezTo>
                  <a:cubicBezTo>
                    <a:pt x="8552" y="237"/>
                    <a:pt x="8552" y="255"/>
                    <a:pt x="8363" y="409"/>
                  </a:cubicBezTo>
                  <a:cubicBezTo>
                    <a:pt x="7505" y="1089"/>
                    <a:pt x="6529" y="1509"/>
                    <a:pt x="5441" y="1686"/>
                  </a:cubicBezTo>
                  <a:cubicBezTo>
                    <a:pt x="4986" y="1763"/>
                    <a:pt x="4530" y="1804"/>
                    <a:pt x="4075" y="1793"/>
                  </a:cubicBezTo>
                  <a:cubicBezTo>
                    <a:pt x="3300" y="1763"/>
                    <a:pt x="2543" y="1615"/>
                    <a:pt x="1822" y="1337"/>
                  </a:cubicBezTo>
                  <a:cubicBezTo>
                    <a:pt x="1248" y="1124"/>
                    <a:pt x="728" y="829"/>
                    <a:pt x="243" y="444"/>
                  </a:cubicBezTo>
                  <a:cubicBezTo>
                    <a:pt x="219" y="421"/>
                    <a:pt x="177" y="403"/>
                    <a:pt x="148" y="373"/>
                  </a:cubicBezTo>
                  <a:cubicBezTo>
                    <a:pt x="0" y="237"/>
                    <a:pt x="0" y="231"/>
                    <a:pt x="142" y="77"/>
                  </a:cubicBezTo>
                  <a:cubicBezTo>
                    <a:pt x="166" y="54"/>
                    <a:pt x="189" y="36"/>
                    <a:pt x="225" y="1"/>
                  </a:cubicBezTo>
                  <a:cubicBezTo>
                    <a:pt x="574" y="284"/>
                    <a:pt x="964" y="503"/>
                    <a:pt x="1348" y="728"/>
                  </a:cubicBezTo>
                  <a:cubicBezTo>
                    <a:pt x="1626" y="888"/>
                    <a:pt x="1934" y="1006"/>
                    <a:pt x="2242" y="1089"/>
                  </a:cubicBezTo>
                  <a:cubicBezTo>
                    <a:pt x="2685" y="1207"/>
                    <a:pt x="3129" y="1319"/>
                    <a:pt x="3578" y="1420"/>
                  </a:cubicBezTo>
                  <a:cubicBezTo>
                    <a:pt x="4022" y="1526"/>
                    <a:pt x="4477" y="1526"/>
                    <a:pt x="4921" y="1438"/>
                  </a:cubicBezTo>
                  <a:cubicBezTo>
                    <a:pt x="5471" y="1319"/>
                    <a:pt x="6021" y="1172"/>
                    <a:pt x="6559" y="1012"/>
                  </a:cubicBezTo>
                  <a:cubicBezTo>
                    <a:pt x="7127" y="846"/>
                    <a:pt x="7612" y="503"/>
                    <a:pt x="8096" y="178"/>
                  </a:cubicBezTo>
                  <a:cubicBezTo>
                    <a:pt x="8173" y="137"/>
                    <a:pt x="8244" y="66"/>
                    <a:pt x="8321" y="18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4"/>
            <p:cNvSpPr/>
            <p:nvPr/>
          </p:nvSpPr>
          <p:spPr>
            <a:xfrm>
              <a:off x="3603405" y="4216870"/>
              <a:ext cx="1802457" cy="76135"/>
            </a:xfrm>
            <a:custGeom>
              <a:avLst/>
              <a:gdLst/>
              <a:ahLst/>
              <a:cxnLst/>
              <a:rect l="l" t="t" r="r" b="b"/>
              <a:pathLst>
                <a:path w="9967" h="421" extrusionOk="0">
                  <a:moveTo>
                    <a:pt x="9966" y="344"/>
                  </a:moveTo>
                  <a:cubicBezTo>
                    <a:pt x="9854" y="421"/>
                    <a:pt x="9759" y="409"/>
                    <a:pt x="9682" y="391"/>
                  </a:cubicBezTo>
                  <a:cubicBezTo>
                    <a:pt x="9410" y="344"/>
                    <a:pt x="9138" y="361"/>
                    <a:pt x="8860" y="355"/>
                  </a:cubicBezTo>
                  <a:cubicBezTo>
                    <a:pt x="7695" y="314"/>
                    <a:pt x="6518" y="273"/>
                    <a:pt x="5353" y="267"/>
                  </a:cubicBezTo>
                  <a:cubicBezTo>
                    <a:pt x="4862" y="267"/>
                    <a:pt x="4377" y="296"/>
                    <a:pt x="3886" y="296"/>
                  </a:cubicBezTo>
                  <a:cubicBezTo>
                    <a:pt x="2899" y="290"/>
                    <a:pt x="1911" y="296"/>
                    <a:pt x="923" y="296"/>
                  </a:cubicBezTo>
                  <a:cubicBezTo>
                    <a:pt x="640" y="296"/>
                    <a:pt x="367" y="178"/>
                    <a:pt x="78" y="267"/>
                  </a:cubicBezTo>
                  <a:cubicBezTo>
                    <a:pt x="42" y="284"/>
                    <a:pt x="1" y="249"/>
                    <a:pt x="1" y="208"/>
                  </a:cubicBezTo>
                  <a:cubicBezTo>
                    <a:pt x="1" y="166"/>
                    <a:pt x="36" y="143"/>
                    <a:pt x="78" y="143"/>
                  </a:cubicBezTo>
                  <a:cubicBezTo>
                    <a:pt x="208" y="137"/>
                    <a:pt x="332" y="137"/>
                    <a:pt x="462" y="137"/>
                  </a:cubicBezTo>
                  <a:cubicBezTo>
                    <a:pt x="1048" y="125"/>
                    <a:pt x="1639" y="154"/>
                    <a:pt x="2224" y="119"/>
                  </a:cubicBezTo>
                  <a:cubicBezTo>
                    <a:pt x="3502" y="24"/>
                    <a:pt x="4779" y="1"/>
                    <a:pt x="6063" y="30"/>
                  </a:cubicBezTo>
                  <a:cubicBezTo>
                    <a:pt x="7104" y="54"/>
                    <a:pt x="8145" y="95"/>
                    <a:pt x="9185" y="208"/>
                  </a:cubicBezTo>
                  <a:cubicBezTo>
                    <a:pt x="9434" y="231"/>
                    <a:pt x="9688" y="225"/>
                    <a:pt x="9966" y="34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4"/>
            <p:cNvSpPr/>
            <p:nvPr/>
          </p:nvSpPr>
          <p:spPr>
            <a:xfrm>
              <a:off x="4384276" y="3168716"/>
              <a:ext cx="386280" cy="240882"/>
            </a:xfrm>
            <a:custGeom>
              <a:avLst/>
              <a:gdLst/>
              <a:ahLst/>
              <a:cxnLst/>
              <a:rect l="l" t="t" r="r" b="b"/>
              <a:pathLst>
                <a:path w="2136" h="1332" extrusionOk="0">
                  <a:moveTo>
                    <a:pt x="0" y="1089"/>
                  </a:moveTo>
                  <a:cubicBezTo>
                    <a:pt x="225" y="746"/>
                    <a:pt x="432" y="438"/>
                    <a:pt x="651" y="119"/>
                  </a:cubicBezTo>
                  <a:cubicBezTo>
                    <a:pt x="686" y="66"/>
                    <a:pt x="739" y="48"/>
                    <a:pt x="798" y="48"/>
                  </a:cubicBezTo>
                  <a:lnTo>
                    <a:pt x="852" y="48"/>
                  </a:lnTo>
                  <a:cubicBezTo>
                    <a:pt x="1059" y="48"/>
                    <a:pt x="1283" y="1"/>
                    <a:pt x="1467" y="60"/>
                  </a:cubicBezTo>
                  <a:cubicBezTo>
                    <a:pt x="1662" y="125"/>
                    <a:pt x="1692" y="385"/>
                    <a:pt x="1810" y="551"/>
                  </a:cubicBezTo>
                  <a:cubicBezTo>
                    <a:pt x="1928" y="705"/>
                    <a:pt x="2017" y="876"/>
                    <a:pt x="2135" y="1065"/>
                  </a:cubicBezTo>
                  <a:cubicBezTo>
                    <a:pt x="1419" y="1331"/>
                    <a:pt x="722" y="1326"/>
                    <a:pt x="0" y="1089"/>
                  </a:cubicBezTo>
                  <a:close/>
                </a:path>
              </a:pathLst>
            </a:custGeom>
            <a:solidFill>
              <a:srgbClr val="B825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4"/>
            <p:cNvSpPr/>
            <p:nvPr/>
          </p:nvSpPr>
          <p:spPr>
            <a:xfrm>
              <a:off x="3168121" y="4333512"/>
              <a:ext cx="453734" cy="214118"/>
            </a:xfrm>
            <a:custGeom>
              <a:avLst/>
              <a:gdLst/>
              <a:ahLst/>
              <a:cxnLst/>
              <a:rect l="l" t="t" r="r" b="b"/>
              <a:pathLst>
                <a:path w="2509" h="1184" extrusionOk="0">
                  <a:moveTo>
                    <a:pt x="1787" y="0"/>
                  </a:moveTo>
                  <a:cubicBezTo>
                    <a:pt x="2094" y="83"/>
                    <a:pt x="2331" y="243"/>
                    <a:pt x="2443" y="562"/>
                  </a:cubicBezTo>
                  <a:cubicBezTo>
                    <a:pt x="2508" y="763"/>
                    <a:pt x="2496" y="787"/>
                    <a:pt x="2325" y="893"/>
                  </a:cubicBezTo>
                  <a:cubicBezTo>
                    <a:pt x="2124" y="1012"/>
                    <a:pt x="1911" y="1071"/>
                    <a:pt x="1686" y="1100"/>
                  </a:cubicBezTo>
                  <a:cubicBezTo>
                    <a:pt x="1260" y="1159"/>
                    <a:pt x="823" y="1183"/>
                    <a:pt x="427" y="994"/>
                  </a:cubicBezTo>
                  <a:cubicBezTo>
                    <a:pt x="1" y="799"/>
                    <a:pt x="60" y="769"/>
                    <a:pt x="296" y="456"/>
                  </a:cubicBezTo>
                  <a:cubicBezTo>
                    <a:pt x="415" y="302"/>
                    <a:pt x="586" y="231"/>
                    <a:pt x="740" y="142"/>
                  </a:cubicBezTo>
                  <a:cubicBezTo>
                    <a:pt x="900" y="414"/>
                    <a:pt x="1053" y="479"/>
                    <a:pt x="1379" y="426"/>
                  </a:cubicBezTo>
                  <a:cubicBezTo>
                    <a:pt x="1645" y="385"/>
                    <a:pt x="1698" y="326"/>
                    <a:pt x="17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4"/>
            <p:cNvSpPr/>
            <p:nvPr/>
          </p:nvSpPr>
          <p:spPr>
            <a:xfrm>
              <a:off x="5518871" y="4333512"/>
              <a:ext cx="443064" cy="214118"/>
            </a:xfrm>
            <a:custGeom>
              <a:avLst/>
              <a:gdLst/>
              <a:ahLst/>
              <a:cxnLst/>
              <a:rect l="l" t="t" r="r" b="b"/>
              <a:pathLst>
                <a:path w="2450" h="1184" extrusionOk="0">
                  <a:moveTo>
                    <a:pt x="746" y="0"/>
                  </a:moveTo>
                  <a:cubicBezTo>
                    <a:pt x="841" y="331"/>
                    <a:pt x="900" y="391"/>
                    <a:pt x="1190" y="420"/>
                  </a:cubicBezTo>
                  <a:cubicBezTo>
                    <a:pt x="1444" y="450"/>
                    <a:pt x="1675" y="426"/>
                    <a:pt x="1781" y="130"/>
                  </a:cubicBezTo>
                  <a:cubicBezTo>
                    <a:pt x="2047" y="237"/>
                    <a:pt x="2242" y="408"/>
                    <a:pt x="2378" y="633"/>
                  </a:cubicBezTo>
                  <a:cubicBezTo>
                    <a:pt x="2449" y="740"/>
                    <a:pt x="2438" y="805"/>
                    <a:pt x="2325" y="881"/>
                  </a:cubicBezTo>
                  <a:cubicBezTo>
                    <a:pt x="2177" y="976"/>
                    <a:pt x="2018" y="1047"/>
                    <a:pt x="1846" y="1083"/>
                  </a:cubicBezTo>
                  <a:cubicBezTo>
                    <a:pt x="1326" y="1183"/>
                    <a:pt x="799" y="1159"/>
                    <a:pt x="303" y="935"/>
                  </a:cubicBezTo>
                  <a:cubicBezTo>
                    <a:pt x="31" y="810"/>
                    <a:pt x="1" y="734"/>
                    <a:pt x="137" y="456"/>
                  </a:cubicBezTo>
                  <a:cubicBezTo>
                    <a:pt x="267" y="207"/>
                    <a:pt x="474" y="59"/>
                    <a:pt x="7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4"/>
            <p:cNvSpPr/>
            <p:nvPr/>
          </p:nvSpPr>
          <p:spPr>
            <a:xfrm>
              <a:off x="5652693" y="2653320"/>
              <a:ext cx="215022" cy="199108"/>
            </a:xfrm>
            <a:custGeom>
              <a:avLst/>
              <a:gdLst/>
              <a:ahLst/>
              <a:cxnLst/>
              <a:rect l="l" t="t" r="r" b="b"/>
              <a:pathLst>
                <a:path w="1189" h="1101" extrusionOk="0">
                  <a:moveTo>
                    <a:pt x="769" y="0"/>
                  </a:moveTo>
                  <a:cubicBezTo>
                    <a:pt x="1094" y="178"/>
                    <a:pt x="1189" y="426"/>
                    <a:pt x="1059" y="745"/>
                  </a:cubicBezTo>
                  <a:cubicBezTo>
                    <a:pt x="946" y="1011"/>
                    <a:pt x="686" y="1100"/>
                    <a:pt x="438" y="964"/>
                  </a:cubicBezTo>
                  <a:cubicBezTo>
                    <a:pt x="36" y="751"/>
                    <a:pt x="0" y="272"/>
                    <a:pt x="361" y="0"/>
                  </a:cubicBezTo>
                  <a:cubicBezTo>
                    <a:pt x="379" y="12"/>
                    <a:pt x="391" y="36"/>
                    <a:pt x="402" y="47"/>
                  </a:cubicBezTo>
                  <a:cubicBezTo>
                    <a:pt x="385" y="77"/>
                    <a:pt x="361" y="118"/>
                    <a:pt x="337" y="148"/>
                  </a:cubicBezTo>
                  <a:cubicBezTo>
                    <a:pt x="266" y="266"/>
                    <a:pt x="302" y="373"/>
                    <a:pt x="396" y="456"/>
                  </a:cubicBezTo>
                  <a:cubicBezTo>
                    <a:pt x="473" y="521"/>
                    <a:pt x="562" y="550"/>
                    <a:pt x="663" y="503"/>
                  </a:cubicBezTo>
                  <a:cubicBezTo>
                    <a:pt x="787" y="432"/>
                    <a:pt x="805" y="331"/>
                    <a:pt x="799" y="207"/>
                  </a:cubicBezTo>
                  <a:cubicBezTo>
                    <a:pt x="787" y="148"/>
                    <a:pt x="757" y="95"/>
                    <a:pt x="722" y="47"/>
                  </a:cubicBezTo>
                  <a:cubicBezTo>
                    <a:pt x="745" y="24"/>
                    <a:pt x="751" y="12"/>
                    <a:pt x="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4"/>
            <p:cNvSpPr/>
            <p:nvPr/>
          </p:nvSpPr>
          <p:spPr>
            <a:xfrm>
              <a:off x="3284763" y="2626555"/>
              <a:ext cx="191512" cy="216107"/>
            </a:xfrm>
            <a:custGeom>
              <a:avLst/>
              <a:gdLst/>
              <a:ahLst/>
              <a:cxnLst/>
              <a:rect l="l" t="t" r="r" b="b"/>
              <a:pathLst>
                <a:path w="1059" h="1195" extrusionOk="0">
                  <a:moveTo>
                    <a:pt x="332" y="166"/>
                  </a:moveTo>
                  <a:cubicBezTo>
                    <a:pt x="710" y="0"/>
                    <a:pt x="970" y="136"/>
                    <a:pt x="1018" y="538"/>
                  </a:cubicBezTo>
                  <a:cubicBezTo>
                    <a:pt x="1059" y="828"/>
                    <a:pt x="817" y="1136"/>
                    <a:pt x="539" y="1171"/>
                  </a:cubicBezTo>
                  <a:cubicBezTo>
                    <a:pt x="337" y="1195"/>
                    <a:pt x="142" y="1071"/>
                    <a:pt x="77" y="858"/>
                  </a:cubicBezTo>
                  <a:cubicBezTo>
                    <a:pt x="18" y="669"/>
                    <a:pt x="0" y="491"/>
                    <a:pt x="148" y="337"/>
                  </a:cubicBezTo>
                  <a:cubicBezTo>
                    <a:pt x="166" y="343"/>
                    <a:pt x="172" y="361"/>
                    <a:pt x="184" y="367"/>
                  </a:cubicBezTo>
                  <a:cubicBezTo>
                    <a:pt x="172" y="621"/>
                    <a:pt x="237" y="740"/>
                    <a:pt x="385" y="751"/>
                  </a:cubicBezTo>
                  <a:cubicBezTo>
                    <a:pt x="550" y="769"/>
                    <a:pt x="734" y="598"/>
                    <a:pt x="740" y="432"/>
                  </a:cubicBezTo>
                  <a:cubicBezTo>
                    <a:pt x="746" y="284"/>
                    <a:pt x="639" y="207"/>
                    <a:pt x="444" y="190"/>
                  </a:cubicBezTo>
                  <a:cubicBezTo>
                    <a:pt x="414" y="190"/>
                    <a:pt x="385" y="195"/>
                    <a:pt x="355" y="195"/>
                  </a:cubicBezTo>
                  <a:cubicBezTo>
                    <a:pt x="349" y="184"/>
                    <a:pt x="343" y="172"/>
                    <a:pt x="332" y="16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4"/>
            <p:cNvSpPr/>
            <p:nvPr/>
          </p:nvSpPr>
          <p:spPr>
            <a:xfrm>
              <a:off x="5414164" y="2884254"/>
              <a:ext cx="193682" cy="218458"/>
            </a:xfrm>
            <a:custGeom>
              <a:avLst/>
              <a:gdLst/>
              <a:ahLst/>
              <a:cxnLst/>
              <a:rect l="l" t="t" r="r" b="b"/>
              <a:pathLst>
                <a:path w="1071" h="1208" extrusionOk="0">
                  <a:moveTo>
                    <a:pt x="1071" y="385"/>
                  </a:moveTo>
                  <a:lnTo>
                    <a:pt x="698" y="426"/>
                  </a:lnTo>
                  <a:cubicBezTo>
                    <a:pt x="468" y="456"/>
                    <a:pt x="403" y="557"/>
                    <a:pt x="420" y="781"/>
                  </a:cubicBezTo>
                  <a:cubicBezTo>
                    <a:pt x="432" y="858"/>
                    <a:pt x="503" y="935"/>
                    <a:pt x="420" y="1000"/>
                  </a:cubicBezTo>
                  <a:cubicBezTo>
                    <a:pt x="320" y="1077"/>
                    <a:pt x="201" y="1160"/>
                    <a:pt x="65" y="1195"/>
                  </a:cubicBezTo>
                  <a:cubicBezTo>
                    <a:pt x="54" y="1207"/>
                    <a:pt x="30" y="1189"/>
                    <a:pt x="24" y="1177"/>
                  </a:cubicBezTo>
                  <a:cubicBezTo>
                    <a:pt x="6" y="1154"/>
                    <a:pt x="0" y="1118"/>
                    <a:pt x="24" y="1095"/>
                  </a:cubicBezTo>
                  <a:cubicBezTo>
                    <a:pt x="207" y="953"/>
                    <a:pt x="213" y="746"/>
                    <a:pt x="243" y="539"/>
                  </a:cubicBezTo>
                  <a:cubicBezTo>
                    <a:pt x="267" y="379"/>
                    <a:pt x="349" y="243"/>
                    <a:pt x="479" y="148"/>
                  </a:cubicBezTo>
                  <a:cubicBezTo>
                    <a:pt x="722" y="1"/>
                    <a:pt x="976" y="95"/>
                    <a:pt x="1071" y="3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4"/>
            <p:cNvSpPr/>
            <p:nvPr/>
          </p:nvSpPr>
          <p:spPr>
            <a:xfrm>
              <a:off x="3533962" y="2884254"/>
              <a:ext cx="198023" cy="224787"/>
            </a:xfrm>
            <a:custGeom>
              <a:avLst/>
              <a:gdLst/>
              <a:ahLst/>
              <a:cxnLst/>
              <a:rect l="l" t="t" r="r" b="b"/>
              <a:pathLst>
                <a:path w="1095" h="1243" extrusionOk="0">
                  <a:moveTo>
                    <a:pt x="0" y="385"/>
                  </a:moveTo>
                  <a:cubicBezTo>
                    <a:pt x="154" y="66"/>
                    <a:pt x="414" y="1"/>
                    <a:pt x="639" y="202"/>
                  </a:cubicBezTo>
                  <a:cubicBezTo>
                    <a:pt x="775" y="320"/>
                    <a:pt x="840" y="468"/>
                    <a:pt x="858" y="633"/>
                  </a:cubicBezTo>
                  <a:cubicBezTo>
                    <a:pt x="870" y="805"/>
                    <a:pt x="893" y="970"/>
                    <a:pt x="1041" y="1077"/>
                  </a:cubicBezTo>
                  <a:cubicBezTo>
                    <a:pt x="1071" y="1101"/>
                    <a:pt x="1094" y="1148"/>
                    <a:pt x="1071" y="1183"/>
                  </a:cubicBezTo>
                  <a:cubicBezTo>
                    <a:pt x="1035" y="1243"/>
                    <a:pt x="988" y="1207"/>
                    <a:pt x="947" y="1183"/>
                  </a:cubicBezTo>
                  <a:cubicBezTo>
                    <a:pt x="887" y="1154"/>
                    <a:pt x="822" y="1107"/>
                    <a:pt x="769" y="1077"/>
                  </a:cubicBezTo>
                  <a:cubicBezTo>
                    <a:pt x="657" y="1018"/>
                    <a:pt x="627" y="953"/>
                    <a:pt x="657" y="823"/>
                  </a:cubicBezTo>
                  <a:cubicBezTo>
                    <a:pt x="716" y="545"/>
                    <a:pt x="633" y="468"/>
                    <a:pt x="343" y="426"/>
                  </a:cubicBezTo>
                  <a:cubicBezTo>
                    <a:pt x="225" y="415"/>
                    <a:pt x="125" y="397"/>
                    <a:pt x="0" y="3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4"/>
            <p:cNvSpPr/>
            <p:nvPr/>
          </p:nvSpPr>
          <p:spPr>
            <a:xfrm>
              <a:off x="5680362" y="2869244"/>
              <a:ext cx="163843" cy="93315"/>
            </a:xfrm>
            <a:custGeom>
              <a:avLst/>
              <a:gdLst/>
              <a:ahLst/>
              <a:cxnLst/>
              <a:rect l="l" t="t" r="r" b="b"/>
              <a:pathLst>
                <a:path w="906" h="516" extrusionOk="0">
                  <a:moveTo>
                    <a:pt x="1" y="415"/>
                  </a:moveTo>
                  <a:cubicBezTo>
                    <a:pt x="113" y="84"/>
                    <a:pt x="190" y="1"/>
                    <a:pt x="409" y="7"/>
                  </a:cubicBezTo>
                  <a:cubicBezTo>
                    <a:pt x="634" y="13"/>
                    <a:pt x="793" y="125"/>
                    <a:pt x="864" y="350"/>
                  </a:cubicBezTo>
                  <a:cubicBezTo>
                    <a:pt x="906" y="474"/>
                    <a:pt x="882" y="515"/>
                    <a:pt x="746" y="503"/>
                  </a:cubicBezTo>
                  <a:cubicBezTo>
                    <a:pt x="569" y="486"/>
                    <a:pt x="403" y="474"/>
                    <a:pt x="226" y="450"/>
                  </a:cubicBezTo>
                  <a:cubicBezTo>
                    <a:pt x="155" y="444"/>
                    <a:pt x="90" y="433"/>
                    <a:pt x="1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4"/>
            <p:cNvSpPr/>
            <p:nvPr/>
          </p:nvSpPr>
          <p:spPr>
            <a:xfrm>
              <a:off x="3301763" y="2868159"/>
              <a:ext cx="162758" cy="95485"/>
            </a:xfrm>
            <a:custGeom>
              <a:avLst/>
              <a:gdLst/>
              <a:ahLst/>
              <a:cxnLst/>
              <a:rect l="l" t="t" r="r" b="b"/>
              <a:pathLst>
                <a:path w="900" h="528" extrusionOk="0">
                  <a:moveTo>
                    <a:pt x="900" y="415"/>
                  </a:moveTo>
                  <a:cubicBezTo>
                    <a:pt x="634" y="480"/>
                    <a:pt x="374" y="474"/>
                    <a:pt x="119" y="509"/>
                  </a:cubicBezTo>
                  <a:cubicBezTo>
                    <a:pt x="25" y="527"/>
                    <a:pt x="1" y="468"/>
                    <a:pt x="25" y="385"/>
                  </a:cubicBezTo>
                  <a:cubicBezTo>
                    <a:pt x="72" y="166"/>
                    <a:pt x="232" y="30"/>
                    <a:pt x="456" y="13"/>
                  </a:cubicBezTo>
                  <a:cubicBezTo>
                    <a:pt x="699" y="1"/>
                    <a:pt x="788" y="72"/>
                    <a:pt x="900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4"/>
            <p:cNvSpPr/>
            <p:nvPr/>
          </p:nvSpPr>
          <p:spPr>
            <a:xfrm>
              <a:off x="3492188" y="2982631"/>
              <a:ext cx="132919" cy="58955"/>
            </a:xfrm>
            <a:custGeom>
              <a:avLst/>
              <a:gdLst/>
              <a:ahLst/>
              <a:cxnLst/>
              <a:rect l="l" t="t" r="r" b="b"/>
              <a:pathLst>
                <a:path w="735" h="326" extrusionOk="0">
                  <a:moveTo>
                    <a:pt x="427" y="320"/>
                  </a:moveTo>
                  <a:cubicBezTo>
                    <a:pt x="308" y="314"/>
                    <a:pt x="231" y="308"/>
                    <a:pt x="143" y="308"/>
                  </a:cubicBezTo>
                  <a:cubicBezTo>
                    <a:pt x="13" y="308"/>
                    <a:pt x="1" y="225"/>
                    <a:pt x="1" y="137"/>
                  </a:cubicBezTo>
                  <a:cubicBezTo>
                    <a:pt x="1" y="1"/>
                    <a:pt x="95" y="42"/>
                    <a:pt x="160" y="42"/>
                  </a:cubicBezTo>
                  <a:cubicBezTo>
                    <a:pt x="296" y="42"/>
                    <a:pt x="438" y="48"/>
                    <a:pt x="568" y="54"/>
                  </a:cubicBezTo>
                  <a:cubicBezTo>
                    <a:pt x="651" y="60"/>
                    <a:pt x="734" y="78"/>
                    <a:pt x="722" y="190"/>
                  </a:cubicBezTo>
                  <a:cubicBezTo>
                    <a:pt x="722" y="308"/>
                    <a:pt x="645" y="326"/>
                    <a:pt x="545" y="326"/>
                  </a:cubicBezTo>
                  <a:cubicBezTo>
                    <a:pt x="497" y="320"/>
                    <a:pt x="444" y="320"/>
                    <a:pt x="427" y="3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4"/>
            <p:cNvSpPr/>
            <p:nvPr/>
          </p:nvSpPr>
          <p:spPr>
            <a:xfrm>
              <a:off x="5521041" y="2988056"/>
              <a:ext cx="135994" cy="51540"/>
            </a:xfrm>
            <a:custGeom>
              <a:avLst/>
              <a:gdLst/>
              <a:ahLst/>
              <a:cxnLst/>
              <a:rect l="l" t="t" r="r" b="b"/>
              <a:pathLst>
                <a:path w="752" h="285" extrusionOk="0">
                  <a:moveTo>
                    <a:pt x="379" y="0"/>
                  </a:moveTo>
                  <a:lnTo>
                    <a:pt x="616" y="0"/>
                  </a:lnTo>
                  <a:cubicBezTo>
                    <a:pt x="675" y="0"/>
                    <a:pt x="740" y="0"/>
                    <a:pt x="734" y="83"/>
                  </a:cubicBezTo>
                  <a:cubicBezTo>
                    <a:pt x="728" y="154"/>
                    <a:pt x="752" y="255"/>
                    <a:pt x="640" y="260"/>
                  </a:cubicBezTo>
                  <a:cubicBezTo>
                    <a:pt x="474" y="278"/>
                    <a:pt x="308" y="284"/>
                    <a:pt x="143" y="284"/>
                  </a:cubicBezTo>
                  <a:cubicBezTo>
                    <a:pt x="72" y="284"/>
                    <a:pt x="19" y="243"/>
                    <a:pt x="13" y="166"/>
                  </a:cubicBezTo>
                  <a:cubicBezTo>
                    <a:pt x="1" y="83"/>
                    <a:pt x="48" y="42"/>
                    <a:pt x="119" y="24"/>
                  </a:cubicBezTo>
                  <a:cubicBezTo>
                    <a:pt x="226" y="18"/>
                    <a:pt x="332" y="12"/>
                    <a:pt x="3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4"/>
            <p:cNvSpPr/>
            <p:nvPr/>
          </p:nvSpPr>
          <p:spPr>
            <a:xfrm>
              <a:off x="5316872" y="3072509"/>
              <a:ext cx="90964" cy="111399"/>
            </a:xfrm>
            <a:custGeom>
              <a:avLst/>
              <a:gdLst/>
              <a:ahLst/>
              <a:cxnLst/>
              <a:rect l="l" t="t" r="r" b="b"/>
              <a:pathLst>
                <a:path w="503" h="616" extrusionOk="0">
                  <a:moveTo>
                    <a:pt x="391" y="610"/>
                  </a:moveTo>
                  <a:cubicBezTo>
                    <a:pt x="231" y="616"/>
                    <a:pt x="0" y="267"/>
                    <a:pt x="65" y="125"/>
                  </a:cubicBezTo>
                  <a:cubicBezTo>
                    <a:pt x="107" y="48"/>
                    <a:pt x="184" y="0"/>
                    <a:pt x="255" y="66"/>
                  </a:cubicBezTo>
                  <a:cubicBezTo>
                    <a:pt x="361" y="172"/>
                    <a:pt x="438" y="314"/>
                    <a:pt x="479" y="462"/>
                  </a:cubicBezTo>
                  <a:cubicBezTo>
                    <a:pt x="503" y="533"/>
                    <a:pt x="462" y="592"/>
                    <a:pt x="391" y="610"/>
                  </a:cubicBezTo>
                  <a:close/>
                </a:path>
              </a:pathLst>
            </a:custGeom>
            <a:solidFill>
              <a:srgbClr val="E4C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4"/>
            <p:cNvSpPr/>
            <p:nvPr/>
          </p:nvSpPr>
          <p:spPr>
            <a:xfrm>
              <a:off x="3737227" y="3076849"/>
              <a:ext cx="82464" cy="109229"/>
            </a:xfrm>
            <a:custGeom>
              <a:avLst/>
              <a:gdLst/>
              <a:ahLst/>
              <a:cxnLst/>
              <a:rect l="l" t="t" r="r" b="b"/>
              <a:pathLst>
                <a:path w="456" h="604" extrusionOk="0">
                  <a:moveTo>
                    <a:pt x="455" y="172"/>
                  </a:moveTo>
                  <a:cubicBezTo>
                    <a:pt x="455" y="296"/>
                    <a:pt x="284" y="532"/>
                    <a:pt x="166" y="574"/>
                  </a:cubicBezTo>
                  <a:cubicBezTo>
                    <a:pt x="77" y="603"/>
                    <a:pt x="0" y="526"/>
                    <a:pt x="18" y="426"/>
                  </a:cubicBezTo>
                  <a:cubicBezTo>
                    <a:pt x="59" y="296"/>
                    <a:pt x="136" y="183"/>
                    <a:pt x="213" y="71"/>
                  </a:cubicBezTo>
                  <a:cubicBezTo>
                    <a:pt x="248" y="24"/>
                    <a:pt x="302" y="0"/>
                    <a:pt x="361" y="30"/>
                  </a:cubicBezTo>
                  <a:cubicBezTo>
                    <a:pt x="426" y="59"/>
                    <a:pt x="450" y="101"/>
                    <a:pt x="455" y="172"/>
                  </a:cubicBezTo>
                  <a:close/>
                </a:path>
              </a:pathLst>
            </a:custGeom>
            <a:solidFill>
              <a:srgbClr val="E4C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4"/>
            <p:cNvSpPr/>
            <p:nvPr/>
          </p:nvSpPr>
          <p:spPr>
            <a:xfrm>
              <a:off x="3530707" y="3070339"/>
              <a:ext cx="53710" cy="71794"/>
            </a:xfrm>
            <a:custGeom>
              <a:avLst/>
              <a:gdLst/>
              <a:ahLst/>
              <a:cxnLst/>
              <a:rect l="l" t="t" r="r" b="b"/>
              <a:pathLst>
                <a:path w="297" h="397" extrusionOk="0">
                  <a:moveTo>
                    <a:pt x="296" y="397"/>
                  </a:moveTo>
                  <a:cubicBezTo>
                    <a:pt x="83" y="231"/>
                    <a:pt x="83" y="231"/>
                    <a:pt x="1" y="36"/>
                  </a:cubicBezTo>
                  <a:cubicBezTo>
                    <a:pt x="237" y="1"/>
                    <a:pt x="237" y="1"/>
                    <a:pt x="296" y="3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4"/>
            <p:cNvSpPr/>
            <p:nvPr/>
          </p:nvSpPr>
          <p:spPr>
            <a:xfrm>
              <a:off x="5558475" y="3070339"/>
              <a:ext cx="58050" cy="75050"/>
            </a:xfrm>
            <a:custGeom>
              <a:avLst/>
              <a:gdLst/>
              <a:ahLst/>
              <a:cxnLst/>
              <a:rect l="l" t="t" r="r" b="b"/>
              <a:pathLst>
                <a:path w="321" h="415" extrusionOk="0">
                  <a:moveTo>
                    <a:pt x="1" y="415"/>
                  </a:moveTo>
                  <a:cubicBezTo>
                    <a:pt x="19" y="302"/>
                    <a:pt x="42" y="231"/>
                    <a:pt x="30" y="166"/>
                  </a:cubicBezTo>
                  <a:cubicBezTo>
                    <a:pt x="24" y="12"/>
                    <a:pt x="113" y="1"/>
                    <a:pt x="231" y="7"/>
                  </a:cubicBezTo>
                  <a:cubicBezTo>
                    <a:pt x="320" y="12"/>
                    <a:pt x="320" y="66"/>
                    <a:pt x="285" y="125"/>
                  </a:cubicBezTo>
                  <a:cubicBezTo>
                    <a:pt x="226" y="225"/>
                    <a:pt x="149" y="326"/>
                    <a:pt x="1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977;p44">
            <a:extLst>
              <a:ext uri="{FF2B5EF4-FFF2-40B4-BE49-F238E27FC236}">
                <a16:creationId xmlns:a16="http://schemas.microsoft.com/office/drawing/2014/main" id="{4C286905-9903-4D52-87C5-A37D7582CBDE}"/>
              </a:ext>
            </a:extLst>
          </p:cNvPr>
          <p:cNvSpPr txBox="1">
            <a:spLocks/>
          </p:cNvSpPr>
          <p:nvPr/>
        </p:nvSpPr>
        <p:spPr>
          <a:xfrm>
            <a:off x="583768" y="2259259"/>
            <a:ext cx="7717500" cy="66256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C1120K1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45"/>
          <p:cNvSpPr txBox="1">
            <a:spLocks noGrp="1"/>
          </p:cNvSpPr>
          <p:nvPr>
            <p:ph type="title"/>
          </p:nvPr>
        </p:nvSpPr>
        <p:spPr>
          <a:xfrm>
            <a:off x="713225" y="484625"/>
            <a:ext cx="7717500" cy="67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Đê</a:t>
            </a:r>
            <a:r>
              <a:rPr lang="en-GB" dirty="0"/>
              <a:t>̀ </a:t>
            </a:r>
            <a:r>
              <a:rPr lang="en-GB" dirty="0" err="1"/>
              <a:t>tài</a:t>
            </a:r>
            <a:r>
              <a:rPr lang="en-GB" dirty="0"/>
              <a:t> – </a:t>
            </a:r>
            <a:r>
              <a:rPr lang="en-GB" dirty="0" err="1"/>
              <a:t>Quintessa</a:t>
            </a:r>
            <a:r>
              <a:rPr lang="en-GB" dirty="0"/>
              <a:t> Cinema</a:t>
            </a:r>
            <a:endParaRPr dirty="0"/>
          </a:p>
        </p:txBody>
      </p:sp>
      <p:sp>
        <p:nvSpPr>
          <p:cNvPr id="1006" name="Google Shape;1006;p45"/>
          <p:cNvSpPr txBox="1">
            <a:spLocks noGrp="1"/>
          </p:cNvSpPr>
          <p:nvPr>
            <p:ph type="subTitle" idx="1"/>
          </p:nvPr>
        </p:nvSpPr>
        <p:spPr>
          <a:xfrm>
            <a:off x="628164" y="1884000"/>
            <a:ext cx="7620300" cy="32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dirty="0"/>
              <a:t>Website </a:t>
            </a:r>
            <a:r>
              <a:rPr lang="en-GB" sz="1800" dirty="0" err="1"/>
              <a:t>đặt</a:t>
            </a:r>
            <a:r>
              <a:rPr lang="en-GB" sz="1800" dirty="0"/>
              <a:t> </a:t>
            </a:r>
            <a:r>
              <a:rPr lang="en-GB" sz="1800" dirty="0" err="1"/>
              <a:t>ve</a:t>
            </a:r>
            <a:r>
              <a:rPr lang="en-GB" sz="1800" dirty="0"/>
              <a:t>́ </a:t>
            </a:r>
            <a:r>
              <a:rPr lang="en-GB" sz="1800" dirty="0" err="1"/>
              <a:t>xem</a:t>
            </a:r>
            <a:r>
              <a:rPr lang="en-GB" sz="1800" dirty="0"/>
              <a:t> </a:t>
            </a:r>
            <a:r>
              <a:rPr lang="en-GB" sz="1800" dirty="0" err="1"/>
              <a:t>phim</a:t>
            </a: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dirty="0"/>
              <a:t>Lí do </a:t>
            </a:r>
            <a:r>
              <a:rPr lang="en-GB" sz="1800" dirty="0" err="1"/>
              <a:t>chọn</a:t>
            </a:r>
            <a:r>
              <a:rPr lang="en-GB" sz="1800" dirty="0"/>
              <a:t> </a:t>
            </a:r>
            <a:r>
              <a:rPr lang="en-GB" sz="1800" dirty="0" err="1"/>
              <a:t>đê</a:t>
            </a:r>
            <a:r>
              <a:rPr lang="en-GB" sz="1800" dirty="0"/>
              <a:t>̀ </a:t>
            </a:r>
            <a:r>
              <a:rPr lang="en-GB" sz="1800" dirty="0" err="1"/>
              <a:t>tài</a:t>
            </a:r>
            <a:endParaRPr lang="en-GB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46"/>
          <p:cNvSpPr txBox="1">
            <a:spLocks noGrp="1"/>
          </p:cNvSpPr>
          <p:nvPr>
            <p:ph type="title" idx="13"/>
          </p:nvPr>
        </p:nvSpPr>
        <p:spPr>
          <a:xfrm>
            <a:off x="1532202" y="691630"/>
            <a:ext cx="1828800" cy="93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012" name="Google Shape;1012;p46"/>
          <p:cNvSpPr txBox="1">
            <a:spLocks noGrp="1"/>
          </p:cNvSpPr>
          <p:nvPr>
            <p:ph type="title" idx="14"/>
          </p:nvPr>
        </p:nvSpPr>
        <p:spPr>
          <a:xfrm>
            <a:off x="3082630" y="649641"/>
            <a:ext cx="1828800" cy="93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013" name="Google Shape;1013;p46"/>
          <p:cNvSpPr txBox="1">
            <a:spLocks noGrp="1"/>
          </p:cNvSpPr>
          <p:nvPr>
            <p:ph type="title" idx="15"/>
          </p:nvPr>
        </p:nvSpPr>
        <p:spPr>
          <a:xfrm>
            <a:off x="4572000" y="718097"/>
            <a:ext cx="1828800" cy="93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014" name="Google Shape;1014;p46"/>
          <p:cNvSpPr txBox="1">
            <a:spLocks noGrp="1"/>
          </p:cNvSpPr>
          <p:nvPr>
            <p:ph type="title"/>
          </p:nvPr>
        </p:nvSpPr>
        <p:spPr>
          <a:xfrm>
            <a:off x="-33981" y="0"/>
            <a:ext cx="3624523" cy="67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Công</a:t>
            </a:r>
            <a:r>
              <a:rPr lang="en-GB" dirty="0"/>
              <a:t> cụ</a:t>
            </a:r>
            <a:endParaRPr dirty="0"/>
          </a:p>
        </p:txBody>
      </p:sp>
      <p:sp>
        <p:nvSpPr>
          <p:cNvPr id="1016" name="Google Shape;1016;p46"/>
          <p:cNvSpPr txBox="1">
            <a:spLocks noGrp="1"/>
          </p:cNvSpPr>
          <p:nvPr>
            <p:ph type="subTitle" idx="2"/>
          </p:nvPr>
        </p:nvSpPr>
        <p:spPr>
          <a:xfrm>
            <a:off x="-33981" y="1398609"/>
            <a:ext cx="18288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Laravel</a:t>
            </a:r>
            <a:endParaRPr dirty="0"/>
          </a:p>
        </p:txBody>
      </p:sp>
      <p:sp>
        <p:nvSpPr>
          <p:cNvPr id="1018" name="Google Shape;1018;p46"/>
          <p:cNvSpPr txBox="1">
            <a:spLocks noGrp="1"/>
          </p:cNvSpPr>
          <p:nvPr>
            <p:ph type="subTitle" idx="4"/>
          </p:nvPr>
        </p:nvSpPr>
        <p:spPr>
          <a:xfrm>
            <a:off x="1631660" y="1377150"/>
            <a:ext cx="18288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JS</a:t>
            </a:r>
            <a:endParaRPr dirty="0"/>
          </a:p>
        </p:txBody>
      </p:sp>
      <p:sp>
        <p:nvSpPr>
          <p:cNvPr id="1020" name="Google Shape;1020;p46"/>
          <p:cNvSpPr txBox="1">
            <a:spLocks noGrp="1"/>
          </p:cNvSpPr>
          <p:nvPr>
            <p:ph type="subTitle" idx="6"/>
          </p:nvPr>
        </p:nvSpPr>
        <p:spPr>
          <a:xfrm>
            <a:off x="2917377" y="1398609"/>
            <a:ext cx="18288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Css</a:t>
            </a:r>
            <a:endParaRPr dirty="0"/>
          </a:p>
        </p:txBody>
      </p:sp>
      <p:sp>
        <p:nvSpPr>
          <p:cNvPr id="1021" name="Google Shape;1021;p46"/>
          <p:cNvSpPr txBox="1">
            <a:spLocks noGrp="1"/>
          </p:cNvSpPr>
          <p:nvPr>
            <p:ph type="subTitle" idx="7"/>
          </p:nvPr>
        </p:nvSpPr>
        <p:spPr>
          <a:xfrm>
            <a:off x="6789262" y="944400"/>
            <a:ext cx="1828800" cy="86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you could describe the topic of the section</a:t>
            </a:r>
            <a:endParaRPr dirty="0"/>
          </a:p>
        </p:txBody>
      </p:sp>
      <p:sp>
        <p:nvSpPr>
          <p:cNvPr id="1022" name="Google Shape;1022;p46"/>
          <p:cNvSpPr txBox="1">
            <a:spLocks noGrp="1"/>
          </p:cNvSpPr>
          <p:nvPr>
            <p:ph type="subTitle" idx="8"/>
          </p:nvPr>
        </p:nvSpPr>
        <p:spPr>
          <a:xfrm>
            <a:off x="4572000" y="1380820"/>
            <a:ext cx="18288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Awards</a:t>
            </a:r>
            <a:endParaRPr dirty="0"/>
          </a:p>
        </p:txBody>
      </p:sp>
      <p:sp>
        <p:nvSpPr>
          <p:cNvPr id="1023" name="Google Shape;1023;p46"/>
          <p:cNvSpPr txBox="1">
            <a:spLocks noGrp="1"/>
          </p:cNvSpPr>
          <p:nvPr>
            <p:ph type="title" idx="9"/>
          </p:nvPr>
        </p:nvSpPr>
        <p:spPr>
          <a:xfrm>
            <a:off x="0" y="692559"/>
            <a:ext cx="1828800" cy="93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47"/>
          <p:cNvSpPr txBox="1">
            <a:spLocks noGrp="1"/>
          </p:cNvSpPr>
          <p:nvPr>
            <p:ph type="title"/>
          </p:nvPr>
        </p:nvSpPr>
        <p:spPr>
          <a:xfrm>
            <a:off x="2532381" y="322838"/>
            <a:ext cx="3858900" cy="60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Backlog</a:t>
            </a:r>
            <a:endParaRPr dirty="0"/>
          </a:p>
        </p:txBody>
      </p:sp>
      <p:grpSp>
        <p:nvGrpSpPr>
          <p:cNvPr id="1030" name="Google Shape;1030;p47"/>
          <p:cNvGrpSpPr/>
          <p:nvPr/>
        </p:nvGrpSpPr>
        <p:grpSpPr>
          <a:xfrm>
            <a:off x="175162" y="105734"/>
            <a:ext cx="971694" cy="1096230"/>
            <a:chOff x="4086150" y="998100"/>
            <a:chExt cx="971694" cy="1096230"/>
          </a:xfrm>
        </p:grpSpPr>
        <p:sp>
          <p:nvSpPr>
            <p:cNvPr id="1031" name="Google Shape;1031;p47"/>
            <p:cNvSpPr/>
            <p:nvPr/>
          </p:nvSpPr>
          <p:spPr>
            <a:xfrm>
              <a:off x="4086150" y="998100"/>
              <a:ext cx="971694" cy="1096230"/>
            </a:xfrm>
            <a:custGeom>
              <a:avLst/>
              <a:gdLst/>
              <a:ahLst/>
              <a:cxnLst/>
              <a:rect l="l" t="t" r="r" b="b"/>
              <a:pathLst>
                <a:path w="13709" h="15466" extrusionOk="0">
                  <a:moveTo>
                    <a:pt x="2011" y="5743"/>
                  </a:moveTo>
                  <a:cubicBezTo>
                    <a:pt x="2431" y="5826"/>
                    <a:pt x="2862" y="5779"/>
                    <a:pt x="3276" y="5773"/>
                  </a:cubicBezTo>
                  <a:cubicBezTo>
                    <a:pt x="4708" y="5743"/>
                    <a:pt x="6145" y="5784"/>
                    <a:pt x="7570" y="5826"/>
                  </a:cubicBezTo>
                  <a:cubicBezTo>
                    <a:pt x="9043" y="5861"/>
                    <a:pt x="10521" y="5962"/>
                    <a:pt x="11994" y="5926"/>
                  </a:cubicBezTo>
                  <a:cubicBezTo>
                    <a:pt x="12467" y="5915"/>
                    <a:pt x="12934" y="5962"/>
                    <a:pt x="13413" y="5986"/>
                  </a:cubicBezTo>
                  <a:cubicBezTo>
                    <a:pt x="13620" y="5991"/>
                    <a:pt x="13709" y="6068"/>
                    <a:pt x="13691" y="6287"/>
                  </a:cubicBezTo>
                  <a:cubicBezTo>
                    <a:pt x="13638" y="7068"/>
                    <a:pt x="13608" y="7843"/>
                    <a:pt x="13561" y="8617"/>
                  </a:cubicBezTo>
                  <a:cubicBezTo>
                    <a:pt x="13413" y="10628"/>
                    <a:pt x="13325" y="12645"/>
                    <a:pt x="13254" y="14656"/>
                  </a:cubicBezTo>
                  <a:lnTo>
                    <a:pt x="13254" y="14786"/>
                  </a:lnTo>
                  <a:cubicBezTo>
                    <a:pt x="13224" y="15466"/>
                    <a:pt x="13218" y="15395"/>
                    <a:pt x="12597" y="15389"/>
                  </a:cubicBezTo>
                  <a:cubicBezTo>
                    <a:pt x="11775" y="15383"/>
                    <a:pt x="10959" y="15424"/>
                    <a:pt x="10143" y="15436"/>
                  </a:cubicBezTo>
                  <a:cubicBezTo>
                    <a:pt x="8658" y="15448"/>
                    <a:pt x="7162" y="15442"/>
                    <a:pt x="5678" y="15448"/>
                  </a:cubicBezTo>
                  <a:cubicBezTo>
                    <a:pt x="4240" y="15454"/>
                    <a:pt x="2809" y="15407"/>
                    <a:pt x="1384" y="15336"/>
                  </a:cubicBezTo>
                  <a:cubicBezTo>
                    <a:pt x="686" y="15306"/>
                    <a:pt x="686" y="15306"/>
                    <a:pt x="656" y="14608"/>
                  </a:cubicBezTo>
                  <a:cubicBezTo>
                    <a:pt x="609" y="13118"/>
                    <a:pt x="532" y="11628"/>
                    <a:pt x="597" y="10143"/>
                  </a:cubicBezTo>
                  <a:cubicBezTo>
                    <a:pt x="651" y="8943"/>
                    <a:pt x="609" y="7748"/>
                    <a:pt x="704" y="6553"/>
                  </a:cubicBezTo>
                  <a:cubicBezTo>
                    <a:pt x="757" y="5974"/>
                    <a:pt x="526" y="5471"/>
                    <a:pt x="266" y="4974"/>
                  </a:cubicBezTo>
                  <a:cubicBezTo>
                    <a:pt x="177" y="4803"/>
                    <a:pt x="106" y="4619"/>
                    <a:pt x="53" y="4436"/>
                  </a:cubicBezTo>
                  <a:cubicBezTo>
                    <a:pt x="0" y="4270"/>
                    <a:pt x="36" y="4170"/>
                    <a:pt x="201" y="4099"/>
                  </a:cubicBezTo>
                  <a:cubicBezTo>
                    <a:pt x="331" y="4052"/>
                    <a:pt x="449" y="3981"/>
                    <a:pt x="586" y="3939"/>
                  </a:cubicBezTo>
                  <a:cubicBezTo>
                    <a:pt x="2827" y="3194"/>
                    <a:pt x="5063" y="2437"/>
                    <a:pt x="7304" y="1698"/>
                  </a:cubicBezTo>
                  <a:cubicBezTo>
                    <a:pt x="8871" y="1183"/>
                    <a:pt x="10444" y="669"/>
                    <a:pt x="12023" y="160"/>
                  </a:cubicBezTo>
                  <a:cubicBezTo>
                    <a:pt x="12526" y="0"/>
                    <a:pt x="12514" y="6"/>
                    <a:pt x="12709" y="485"/>
                  </a:cubicBezTo>
                  <a:cubicBezTo>
                    <a:pt x="12863" y="870"/>
                    <a:pt x="13005" y="1260"/>
                    <a:pt x="13100" y="1668"/>
                  </a:cubicBezTo>
                  <a:cubicBezTo>
                    <a:pt x="13177" y="1982"/>
                    <a:pt x="13153" y="2023"/>
                    <a:pt x="12845" y="2129"/>
                  </a:cubicBezTo>
                  <a:cubicBezTo>
                    <a:pt x="10297" y="2999"/>
                    <a:pt x="7748" y="3856"/>
                    <a:pt x="5175" y="4661"/>
                  </a:cubicBezTo>
                  <a:cubicBezTo>
                    <a:pt x="4169" y="4974"/>
                    <a:pt x="3170" y="5335"/>
                    <a:pt x="2159" y="5619"/>
                  </a:cubicBezTo>
                  <a:cubicBezTo>
                    <a:pt x="2094" y="5654"/>
                    <a:pt x="2029" y="5654"/>
                    <a:pt x="2011" y="5743"/>
                  </a:cubicBezTo>
                  <a:close/>
                  <a:moveTo>
                    <a:pt x="6151" y="2407"/>
                  </a:moveTo>
                  <a:cubicBezTo>
                    <a:pt x="5340" y="2603"/>
                    <a:pt x="4471" y="2697"/>
                    <a:pt x="4087" y="3626"/>
                  </a:cubicBezTo>
                  <a:cubicBezTo>
                    <a:pt x="4028" y="3768"/>
                    <a:pt x="3927" y="3886"/>
                    <a:pt x="3844" y="4010"/>
                  </a:cubicBezTo>
                  <a:cubicBezTo>
                    <a:pt x="3655" y="4330"/>
                    <a:pt x="3460" y="4643"/>
                    <a:pt x="3259" y="4980"/>
                  </a:cubicBezTo>
                  <a:cubicBezTo>
                    <a:pt x="3341" y="4986"/>
                    <a:pt x="3389" y="5004"/>
                    <a:pt x="3424" y="4986"/>
                  </a:cubicBezTo>
                  <a:cubicBezTo>
                    <a:pt x="3909" y="4826"/>
                    <a:pt x="4394" y="4661"/>
                    <a:pt x="4879" y="4501"/>
                  </a:cubicBezTo>
                  <a:cubicBezTo>
                    <a:pt x="5033" y="4448"/>
                    <a:pt x="5145" y="4347"/>
                    <a:pt x="5222" y="4211"/>
                  </a:cubicBezTo>
                  <a:cubicBezTo>
                    <a:pt x="5530" y="3608"/>
                    <a:pt x="5914" y="3046"/>
                    <a:pt x="6174" y="2413"/>
                  </a:cubicBezTo>
                  <a:cubicBezTo>
                    <a:pt x="6180" y="2402"/>
                    <a:pt x="6198" y="2384"/>
                    <a:pt x="6204" y="2372"/>
                  </a:cubicBezTo>
                  <a:cubicBezTo>
                    <a:pt x="6180" y="2384"/>
                    <a:pt x="6168" y="2402"/>
                    <a:pt x="6151" y="2407"/>
                  </a:cubicBezTo>
                  <a:close/>
                  <a:moveTo>
                    <a:pt x="5589" y="4270"/>
                  </a:moveTo>
                  <a:cubicBezTo>
                    <a:pt x="6097" y="4182"/>
                    <a:pt x="6565" y="3957"/>
                    <a:pt x="7061" y="3827"/>
                  </a:cubicBezTo>
                  <a:cubicBezTo>
                    <a:pt x="7180" y="3797"/>
                    <a:pt x="7233" y="3685"/>
                    <a:pt x="7280" y="3590"/>
                  </a:cubicBezTo>
                  <a:cubicBezTo>
                    <a:pt x="7558" y="3111"/>
                    <a:pt x="7836" y="2626"/>
                    <a:pt x="8108" y="2141"/>
                  </a:cubicBezTo>
                  <a:cubicBezTo>
                    <a:pt x="8191" y="1993"/>
                    <a:pt x="8256" y="1846"/>
                    <a:pt x="8363" y="1639"/>
                  </a:cubicBezTo>
                  <a:cubicBezTo>
                    <a:pt x="7807" y="1810"/>
                    <a:pt x="7334" y="1952"/>
                    <a:pt x="6854" y="2106"/>
                  </a:cubicBezTo>
                  <a:cubicBezTo>
                    <a:pt x="6736" y="2141"/>
                    <a:pt x="6618" y="2177"/>
                    <a:pt x="6553" y="2301"/>
                  </a:cubicBezTo>
                  <a:cubicBezTo>
                    <a:pt x="6210" y="2940"/>
                    <a:pt x="5873" y="3578"/>
                    <a:pt x="5524" y="4211"/>
                  </a:cubicBezTo>
                  <a:cubicBezTo>
                    <a:pt x="5500" y="4247"/>
                    <a:pt x="5476" y="4282"/>
                    <a:pt x="5530" y="4306"/>
                  </a:cubicBezTo>
                  <a:cubicBezTo>
                    <a:pt x="5547" y="4318"/>
                    <a:pt x="5565" y="4288"/>
                    <a:pt x="5589" y="4270"/>
                  </a:cubicBezTo>
                  <a:close/>
                  <a:moveTo>
                    <a:pt x="9953" y="2863"/>
                  </a:moveTo>
                  <a:cubicBezTo>
                    <a:pt x="10503" y="2733"/>
                    <a:pt x="11024" y="2496"/>
                    <a:pt x="11568" y="2342"/>
                  </a:cubicBezTo>
                  <a:cubicBezTo>
                    <a:pt x="11698" y="2301"/>
                    <a:pt x="11740" y="2206"/>
                    <a:pt x="11793" y="2118"/>
                  </a:cubicBezTo>
                  <a:cubicBezTo>
                    <a:pt x="11976" y="1792"/>
                    <a:pt x="12148" y="1461"/>
                    <a:pt x="12355" y="1148"/>
                  </a:cubicBezTo>
                  <a:cubicBezTo>
                    <a:pt x="12538" y="870"/>
                    <a:pt x="12544" y="615"/>
                    <a:pt x="12331" y="337"/>
                  </a:cubicBezTo>
                  <a:cubicBezTo>
                    <a:pt x="11947" y="462"/>
                    <a:pt x="11556" y="586"/>
                    <a:pt x="11166" y="716"/>
                  </a:cubicBezTo>
                  <a:cubicBezTo>
                    <a:pt x="11054" y="751"/>
                    <a:pt x="10971" y="822"/>
                    <a:pt x="10912" y="923"/>
                  </a:cubicBezTo>
                  <a:cubicBezTo>
                    <a:pt x="10545" y="1544"/>
                    <a:pt x="10190" y="2165"/>
                    <a:pt x="9900" y="2821"/>
                  </a:cubicBezTo>
                  <a:cubicBezTo>
                    <a:pt x="9883" y="2839"/>
                    <a:pt x="9853" y="2863"/>
                    <a:pt x="9865" y="2875"/>
                  </a:cubicBezTo>
                  <a:cubicBezTo>
                    <a:pt x="9883" y="2904"/>
                    <a:pt x="9924" y="2898"/>
                    <a:pt x="9953" y="2863"/>
                  </a:cubicBezTo>
                  <a:close/>
                  <a:moveTo>
                    <a:pt x="2738" y="7848"/>
                  </a:moveTo>
                  <a:cubicBezTo>
                    <a:pt x="2218" y="7848"/>
                    <a:pt x="1709" y="7854"/>
                    <a:pt x="1189" y="7848"/>
                  </a:cubicBezTo>
                  <a:cubicBezTo>
                    <a:pt x="982" y="7843"/>
                    <a:pt x="887" y="7902"/>
                    <a:pt x="887" y="8132"/>
                  </a:cubicBezTo>
                  <a:cubicBezTo>
                    <a:pt x="917" y="9215"/>
                    <a:pt x="863" y="10297"/>
                    <a:pt x="816" y="11373"/>
                  </a:cubicBezTo>
                  <a:cubicBezTo>
                    <a:pt x="793" y="11864"/>
                    <a:pt x="893" y="12343"/>
                    <a:pt x="881" y="12834"/>
                  </a:cubicBezTo>
                  <a:cubicBezTo>
                    <a:pt x="863" y="13443"/>
                    <a:pt x="881" y="14052"/>
                    <a:pt x="893" y="14667"/>
                  </a:cubicBezTo>
                  <a:cubicBezTo>
                    <a:pt x="905" y="14981"/>
                    <a:pt x="934" y="15010"/>
                    <a:pt x="1242" y="15081"/>
                  </a:cubicBezTo>
                  <a:cubicBezTo>
                    <a:pt x="1307" y="15093"/>
                    <a:pt x="1384" y="15099"/>
                    <a:pt x="1449" y="15111"/>
                  </a:cubicBezTo>
                  <a:cubicBezTo>
                    <a:pt x="2088" y="15123"/>
                    <a:pt x="2726" y="15170"/>
                    <a:pt x="3365" y="15182"/>
                  </a:cubicBezTo>
                  <a:cubicBezTo>
                    <a:pt x="5086" y="15217"/>
                    <a:pt x="6807" y="15200"/>
                    <a:pt x="8534" y="15206"/>
                  </a:cubicBezTo>
                  <a:cubicBezTo>
                    <a:pt x="9853" y="15212"/>
                    <a:pt x="11172" y="15152"/>
                    <a:pt x="12485" y="15129"/>
                  </a:cubicBezTo>
                  <a:cubicBezTo>
                    <a:pt x="12922" y="15123"/>
                    <a:pt x="12958" y="15099"/>
                    <a:pt x="12999" y="14667"/>
                  </a:cubicBezTo>
                  <a:cubicBezTo>
                    <a:pt x="13005" y="14597"/>
                    <a:pt x="13005" y="14526"/>
                    <a:pt x="13005" y="14460"/>
                  </a:cubicBezTo>
                  <a:cubicBezTo>
                    <a:pt x="12976" y="13402"/>
                    <a:pt x="13118" y="12349"/>
                    <a:pt x="13100" y="11296"/>
                  </a:cubicBezTo>
                  <a:cubicBezTo>
                    <a:pt x="13100" y="11249"/>
                    <a:pt x="13100" y="11214"/>
                    <a:pt x="13106" y="11166"/>
                  </a:cubicBezTo>
                  <a:cubicBezTo>
                    <a:pt x="13189" y="10309"/>
                    <a:pt x="13236" y="9451"/>
                    <a:pt x="13265" y="8594"/>
                  </a:cubicBezTo>
                  <a:cubicBezTo>
                    <a:pt x="13271" y="8416"/>
                    <a:pt x="13342" y="8203"/>
                    <a:pt x="13206" y="8079"/>
                  </a:cubicBezTo>
                  <a:cubicBezTo>
                    <a:pt x="13094" y="7973"/>
                    <a:pt x="12916" y="8091"/>
                    <a:pt x="12763" y="8091"/>
                  </a:cubicBezTo>
                  <a:cubicBezTo>
                    <a:pt x="12142" y="8085"/>
                    <a:pt x="11509" y="8073"/>
                    <a:pt x="10888" y="8026"/>
                  </a:cubicBezTo>
                  <a:cubicBezTo>
                    <a:pt x="9823" y="7943"/>
                    <a:pt x="8753" y="7996"/>
                    <a:pt x="7688" y="7955"/>
                  </a:cubicBezTo>
                  <a:cubicBezTo>
                    <a:pt x="6050" y="7878"/>
                    <a:pt x="4394" y="7878"/>
                    <a:pt x="2738" y="7848"/>
                  </a:cubicBezTo>
                  <a:close/>
                  <a:moveTo>
                    <a:pt x="5506" y="6062"/>
                  </a:moveTo>
                  <a:cubicBezTo>
                    <a:pt x="5950" y="6624"/>
                    <a:pt x="6446" y="7115"/>
                    <a:pt x="6979" y="7576"/>
                  </a:cubicBezTo>
                  <a:cubicBezTo>
                    <a:pt x="7056" y="7641"/>
                    <a:pt x="7150" y="7659"/>
                    <a:pt x="7251" y="7665"/>
                  </a:cubicBezTo>
                  <a:cubicBezTo>
                    <a:pt x="7724" y="7689"/>
                    <a:pt x="8191" y="7724"/>
                    <a:pt x="8664" y="7736"/>
                  </a:cubicBezTo>
                  <a:cubicBezTo>
                    <a:pt x="8771" y="7748"/>
                    <a:pt x="8877" y="7783"/>
                    <a:pt x="8989" y="7689"/>
                  </a:cubicBezTo>
                  <a:cubicBezTo>
                    <a:pt x="8505" y="7186"/>
                    <a:pt x="8020" y="6695"/>
                    <a:pt x="7541" y="6198"/>
                  </a:cubicBezTo>
                  <a:cubicBezTo>
                    <a:pt x="7446" y="6104"/>
                    <a:pt x="7334" y="6080"/>
                    <a:pt x="7203" y="6068"/>
                  </a:cubicBezTo>
                  <a:cubicBezTo>
                    <a:pt x="6642" y="6009"/>
                    <a:pt x="6086" y="6033"/>
                    <a:pt x="5506" y="6062"/>
                  </a:cubicBezTo>
                  <a:close/>
                  <a:moveTo>
                    <a:pt x="7653" y="3590"/>
                  </a:moveTo>
                  <a:cubicBezTo>
                    <a:pt x="8274" y="3442"/>
                    <a:pt x="8788" y="3212"/>
                    <a:pt x="9333" y="3052"/>
                  </a:cubicBezTo>
                  <a:cubicBezTo>
                    <a:pt x="9463" y="3017"/>
                    <a:pt x="9522" y="2904"/>
                    <a:pt x="9581" y="2792"/>
                  </a:cubicBezTo>
                  <a:cubicBezTo>
                    <a:pt x="9865" y="2266"/>
                    <a:pt x="10149" y="1751"/>
                    <a:pt x="10438" y="1225"/>
                  </a:cubicBezTo>
                  <a:cubicBezTo>
                    <a:pt x="10468" y="1165"/>
                    <a:pt x="10515" y="1106"/>
                    <a:pt x="10462" y="1035"/>
                  </a:cubicBezTo>
                  <a:cubicBezTo>
                    <a:pt x="10367" y="964"/>
                    <a:pt x="10279" y="1035"/>
                    <a:pt x="10190" y="1065"/>
                  </a:cubicBezTo>
                  <a:cubicBezTo>
                    <a:pt x="9847" y="1171"/>
                    <a:pt x="9510" y="1319"/>
                    <a:pt x="9161" y="1384"/>
                  </a:cubicBezTo>
                  <a:cubicBezTo>
                    <a:pt x="8865" y="1443"/>
                    <a:pt x="8700" y="1609"/>
                    <a:pt x="8570" y="1846"/>
                  </a:cubicBezTo>
                  <a:cubicBezTo>
                    <a:pt x="8363" y="2224"/>
                    <a:pt x="8162" y="2603"/>
                    <a:pt x="7949" y="2975"/>
                  </a:cubicBezTo>
                  <a:cubicBezTo>
                    <a:pt x="7854" y="3153"/>
                    <a:pt x="7724" y="3318"/>
                    <a:pt x="7653" y="3590"/>
                  </a:cubicBezTo>
                  <a:close/>
                  <a:moveTo>
                    <a:pt x="10220" y="6181"/>
                  </a:moveTo>
                  <a:cubicBezTo>
                    <a:pt x="10663" y="6790"/>
                    <a:pt x="11166" y="7251"/>
                    <a:pt x="11627" y="7736"/>
                  </a:cubicBezTo>
                  <a:cubicBezTo>
                    <a:pt x="11704" y="7819"/>
                    <a:pt x="11793" y="7843"/>
                    <a:pt x="11887" y="7825"/>
                  </a:cubicBezTo>
                  <a:cubicBezTo>
                    <a:pt x="12290" y="7777"/>
                    <a:pt x="12692" y="7843"/>
                    <a:pt x="13094" y="7777"/>
                  </a:cubicBezTo>
                  <a:cubicBezTo>
                    <a:pt x="13183" y="7760"/>
                    <a:pt x="13301" y="7819"/>
                    <a:pt x="13342" y="7701"/>
                  </a:cubicBezTo>
                  <a:cubicBezTo>
                    <a:pt x="13396" y="7576"/>
                    <a:pt x="13354" y="7470"/>
                    <a:pt x="13248" y="7369"/>
                  </a:cubicBezTo>
                  <a:cubicBezTo>
                    <a:pt x="12899" y="7026"/>
                    <a:pt x="12562" y="6689"/>
                    <a:pt x="12219" y="6340"/>
                  </a:cubicBezTo>
                  <a:cubicBezTo>
                    <a:pt x="12130" y="6252"/>
                    <a:pt x="12041" y="6181"/>
                    <a:pt x="11905" y="6181"/>
                  </a:cubicBezTo>
                  <a:close/>
                  <a:moveTo>
                    <a:pt x="3371" y="6092"/>
                  </a:moveTo>
                  <a:cubicBezTo>
                    <a:pt x="3359" y="6193"/>
                    <a:pt x="3389" y="6258"/>
                    <a:pt x="3436" y="6311"/>
                  </a:cubicBezTo>
                  <a:cubicBezTo>
                    <a:pt x="3821" y="6707"/>
                    <a:pt x="4205" y="7109"/>
                    <a:pt x="4601" y="7511"/>
                  </a:cubicBezTo>
                  <a:cubicBezTo>
                    <a:pt x="4696" y="7612"/>
                    <a:pt x="4820" y="7606"/>
                    <a:pt x="4944" y="7606"/>
                  </a:cubicBezTo>
                  <a:cubicBezTo>
                    <a:pt x="5293" y="7606"/>
                    <a:pt x="5636" y="7606"/>
                    <a:pt x="5979" y="7665"/>
                  </a:cubicBezTo>
                  <a:cubicBezTo>
                    <a:pt x="6151" y="7695"/>
                    <a:pt x="6352" y="7718"/>
                    <a:pt x="6553" y="7624"/>
                  </a:cubicBezTo>
                  <a:cubicBezTo>
                    <a:pt x="6494" y="7553"/>
                    <a:pt x="6464" y="7505"/>
                    <a:pt x="6423" y="7470"/>
                  </a:cubicBezTo>
                  <a:cubicBezTo>
                    <a:pt x="6032" y="7056"/>
                    <a:pt x="5595" y="6695"/>
                    <a:pt x="5258" y="6228"/>
                  </a:cubicBezTo>
                  <a:cubicBezTo>
                    <a:pt x="5133" y="6062"/>
                    <a:pt x="4974" y="5980"/>
                    <a:pt x="4755" y="6062"/>
                  </a:cubicBezTo>
                  <a:cubicBezTo>
                    <a:pt x="4690" y="6080"/>
                    <a:pt x="4589" y="6033"/>
                    <a:pt x="4512" y="6033"/>
                  </a:cubicBezTo>
                  <a:cubicBezTo>
                    <a:pt x="4128" y="6015"/>
                    <a:pt x="3732" y="5944"/>
                    <a:pt x="3371" y="6092"/>
                  </a:cubicBezTo>
                  <a:close/>
                  <a:moveTo>
                    <a:pt x="7919" y="6092"/>
                  </a:moveTo>
                  <a:cubicBezTo>
                    <a:pt x="7901" y="6116"/>
                    <a:pt x="7884" y="6145"/>
                    <a:pt x="7860" y="6169"/>
                  </a:cubicBezTo>
                  <a:cubicBezTo>
                    <a:pt x="8345" y="6660"/>
                    <a:pt x="8836" y="7139"/>
                    <a:pt x="9333" y="7618"/>
                  </a:cubicBezTo>
                  <a:cubicBezTo>
                    <a:pt x="9421" y="7707"/>
                    <a:pt x="9539" y="7724"/>
                    <a:pt x="9676" y="7724"/>
                  </a:cubicBezTo>
                  <a:cubicBezTo>
                    <a:pt x="10131" y="7724"/>
                    <a:pt x="10580" y="7612"/>
                    <a:pt x="11030" y="7742"/>
                  </a:cubicBezTo>
                  <a:cubicBezTo>
                    <a:pt x="11083" y="7760"/>
                    <a:pt x="11172" y="7783"/>
                    <a:pt x="11207" y="7665"/>
                  </a:cubicBezTo>
                  <a:cubicBezTo>
                    <a:pt x="10793" y="7233"/>
                    <a:pt x="10350" y="6819"/>
                    <a:pt x="9971" y="6340"/>
                  </a:cubicBezTo>
                  <a:cubicBezTo>
                    <a:pt x="9900" y="6240"/>
                    <a:pt x="9794" y="6163"/>
                    <a:pt x="9658" y="6169"/>
                  </a:cubicBezTo>
                  <a:cubicBezTo>
                    <a:pt x="9072" y="6193"/>
                    <a:pt x="8493" y="6098"/>
                    <a:pt x="7919" y="6092"/>
                  </a:cubicBezTo>
                  <a:close/>
                  <a:moveTo>
                    <a:pt x="4087" y="3147"/>
                  </a:moveTo>
                  <a:cubicBezTo>
                    <a:pt x="4075" y="3123"/>
                    <a:pt x="4051" y="3093"/>
                    <a:pt x="4039" y="3076"/>
                  </a:cubicBezTo>
                  <a:cubicBezTo>
                    <a:pt x="3554" y="3182"/>
                    <a:pt x="3093" y="3377"/>
                    <a:pt x="2626" y="3537"/>
                  </a:cubicBezTo>
                  <a:cubicBezTo>
                    <a:pt x="2573" y="3555"/>
                    <a:pt x="2531" y="3596"/>
                    <a:pt x="2502" y="3644"/>
                  </a:cubicBezTo>
                  <a:cubicBezTo>
                    <a:pt x="2017" y="4288"/>
                    <a:pt x="1538" y="4927"/>
                    <a:pt x="1100" y="5672"/>
                  </a:cubicBezTo>
                  <a:cubicBezTo>
                    <a:pt x="1656" y="5518"/>
                    <a:pt x="2141" y="5388"/>
                    <a:pt x="2638" y="5252"/>
                  </a:cubicBezTo>
                  <a:cubicBezTo>
                    <a:pt x="2732" y="5223"/>
                    <a:pt x="2809" y="5163"/>
                    <a:pt x="2868" y="5081"/>
                  </a:cubicBezTo>
                  <a:cubicBezTo>
                    <a:pt x="3276" y="4436"/>
                    <a:pt x="3685" y="3791"/>
                    <a:pt x="4087" y="3147"/>
                  </a:cubicBezTo>
                  <a:close/>
                  <a:moveTo>
                    <a:pt x="1201" y="6015"/>
                  </a:moveTo>
                  <a:cubicBezTo>
                    <a:pt x="1260" y="6187"/>
                    <a:pt x="1348" y="6275"/>
                    <a:pt x="1419" y="6364"/>
                  </a:cubicBezTo>
                  <a:cubicBezTo>
                    <a:pt x="1603" y="6583"/>
                    <a:pt x="1798" y="6813"/>
                    <a:pt x="1975" y="7044"/>
                  </a:cubicBezTo>
                  <a:cubicBezTo>
                    <a:pt x="2401" y="7582"/>
                    <a:pt x="2395" y="7582"/>
                    <a:pt x="3111" y="7582"/>
                  </a:cubicBezTo>
                  <a:cubicBezTo>
                    <a:pt x="3365" y="7582"/>
                    <a:pt x="3614" y="7600"/>
                    <a:pt x="3868" y="7600"/>
                  </a:cubicBezTo>
                  <a:cubicBezTo>
                    <a:pt x="3986" y="7600"/>
                    <a:pt x="4110" y="7636"/>
                    <a:pt x="4246" y="7547"/>
                  </a:cubicBezTo>
                  <a:cubicBezTo>
                    <a:pt x="3803" y="7086"/>
                    <a:pt x="3377" y="6654"/>
                    <a:pt x="2993" y="6169"/>
                  </a:cubicBezTo>
                  <a:cubicBezTo>
                    <a:pt x="2916" y="6068"/>
                    <a:pt x="2815" y="6009"/>
                    <a:pt x="2679" y="6009"/>
                  </a:cubicBezTo>
                  <a:cubicBezTo>
                    <a:pt x="2194" y="6021"/>
                    <a:pt x="1715" y="6015"/>
                    <a:pt x="1201" y="6015"/>
                  </a:cubicBezTo>
                  <a:close/>
                  <a:moveTo>
                    <a:pt x="822" y="5477"/>
                  </a:moveTo>
                  <a:cubicBezTo>
                    <a:pt x="905" y="5459"/>
                    <a:pt x="940" y="5424"/>
                    <a:pt x="970" y="5370"/>
                  </a:cubicBezTo>
                  <a:cubicBezTo>
                    <a:pt x="1236" y="4980"/>
                    <a:pt x="1502" y="4596"/>
                    <a:pt x="1768" y="4205"/>
                  </a:cubicBezTo>
                  <a:cubicBezTo>
                    <a:pt x="1810" y="4140"/>
                    <a:pt x="1863" y="4063"/>
                    <a:pt x="1893" y="3992"/>
                  </a:cubicBezTo>
                  <a:cubicBezTo>
                    <a:pt x="1922" y="3916"/>
                    <a:pt x="1881" y="3827"/>
                    <a:pt x="1798" y="3856"/>
                  </a:cubicBezTo>
                  <a:cubicBezTo>
                    <a:pt x="1337" y="4010"/>
                    <a:pt x="852" y="4087"/>
                    <a:pt x="420" y="4324"/>
                  </a:cubicBezTo>
                  <a:cubicBezTo>
                    <a:pt x="313" y="4383"/>
                    <a:pt x="302" y="4477"/>
                    <a:pt x="355" y="4566"/>
                  </a:cubicBezTo>
                  <a:cubicBezTo>
                    <a:pt x="503" y="4880"/>
                    <a:pt x="621" y="5205"/>
                    <a:pt x="822" y="5477"/>
                  </a:cubicBezTo>
                  <a:close/>
                  <a:moveTo>
                    <a:pt x="1000" y="6334"/>
                  </a:moveTo>
                  <a:cubicBezTo>
                    <a:pt x="952" y="6719"/>
                    <a:pt x="1000" y="7038"/>
                    <a:pt x="917" y="7346"/>
                  </a:cubicBezTo>
                  <a:cubicBezTo>
                    <a:pt x="887" y="7470"/>
                    <a:pt x="964" y="7576"/>
                    <a:pt x="1094" y="7576"/>
                  </a:cubicBezTo>
                  <a:cubicBezTo>
                    <a:pt x="1396" y="7582"/>
                    <a:pt x="1709" y="7618"/>
                    <a:pt x="2040" y="7541"/>
                  </a:cubicBezTo>
                  <a:cubicBezTo>
                    <a:pt x="1709" y="7115"/>
                    <a:pt x="1449" y="6695"/>
                    <a:pt x="1000" y="6334"/>
                  </a:cubicBezTo>
                  <a:close/>
                  <a:moveTo>
                    <a:pt x="13366" y="7103"/>
                  </a:moveTo>
                  <a:cubicBezTo>
                    <a:pt x="13449" y="6843"/>
                    <a:pt x="13413" y="6654"/>
                    <a:pt x="13419" y="6459"/>
                  </a:cubicBezTo>
                  <a:cubicBezTo>
                    <a:pt x="13419" y="6394"/>
                    <a:pt x="13413" y="6287"/>
                    <a:pt x="13342" y="6281"/>
                  </a:cubicBezTo>
                  <a:cubicBezTo>
                    <a:pt x="13070" y="6263"/>
                    <a:pt x="12804" y="6133"/>
                    <a:pt x="12497" y="6240"/>
                  </a:cubicBezTo>
                  <a:cubicBezTo>
                    <a:pt x="12769" y="6577"/>
                    <a:pt x="13035" y="6843"/>
                    <a:pt x="13366" y="7103"/>
                  </a:cubicBezTo>
                  <a:close/>
                  <a:moveTo>
                    <a:pt x="12621" y="1195"/>
                  </a:moveTo>
                  <a:cubicBezTo>
                    <a:pt x="12473" y="1497"/>
                    <a:pt x="12260" y="1721"/>
                    <a:pt x="12189" y="2029"/>
                  </a:cubicBezTo>
                  <a:cubicBezTo>
                    <a:pt x="12893" y="1958"/>
                    <a:pt x="12928" y="1899"/>
                    <a:pt x="12692" y="1302"/>
                  </a:cubicBezTo>
                  <a:cubicBezTo>
                    <a:pt x="12686" y="1272"/>
                    <a:pt x="12662" y="1248"/>
                    <a:pt x="12621" y="11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7"/>
            <p:cNvSpPr/>
            <p:nvPr/>
          </p:nvSpPr>
          <p:spPr>
            <a:xfrm>
              <a:off x="4141862" y="1554363"/>
              <a:ext cx="890040" cy="522386"/>
            </a:xfrm>
            <a:custGeom>
              <a:avLst/>
              <a:gdLst/>
              <a:ahLst/>
              <a:cxnLst/>
              <a:rect l="l" t="t" r="r" b="b"/>
              <a:pathLst>
                <a:path w="12557" h="7370" extrusionOk="0">
                  <a:moveTo>
                    <a:pt x="1952" y="0"/>
                  </a:moveTo>
                  <a:cubicBezTo>
                    <a:pt x="3596" y="30"/>
                    <a:pt x="5252" y="30"/>
                    <a:pt x="6902" y="107"/>
                  </a:cubicBezTo>
                  <a:cubicBezTo>
                    <a:pt x="7973" y="148"/>
                    <a:pt x="9037" y="95"/>
                    <a:pt x="10102" y="178"/>
                  </a:cubicBezTo>
                  <a:cubicBezTo>
                    <a:pt x="10723" y="225"/>
                    <a:pt x="11356" y="237"/>
                    <a:pt x="11977" y="243"/>
                  </a:cubicBezTo>
                  <a:cubicBezTo>
                    <a:pt x="12125" y="243"/>
                    <a:pt x="12308" y="136"/>
                    <a:pt x="12420" y="231"/>
                  </a:cubicBezTo>
                  <a:cubicBezTo>
                    <a:pt x="12556" y="355"/>
                    <a:pt x="12485" y="568"/>
                    <a:pt x="12479" y="746"/>
                  </a:cubicBezTo>
                  <a:cubicBezTo>
                    <a:pt x="12444" y="1603"/>
                    <a:pt x="12403" y="2461"/>
                    <a:pt x="12320" y="3318"/>
                  </a:cubicBezTo>
                  <a:cubicBezTo>
                    <a:pt x="12314" y="3366"/>
                    <a:pt x="12314" y="3401"/>
                    <a:pt x="12314" y="3448"/>
                  </a:cubicBezTo>
                  <a:cubicBezTo>
                    <a:pt x="12320" y="4501"/>
                    <a:pt x="12184" y="5554"/>
                    <a:pt x="12219" y="6607"/>
                  </a:cubicBezTo>
                  <a:cubicBezTo>
                    <a:pt x="12219" y="6678"/>
                    <a:pt x="12219" y="6749"/>
                    <a:pt x="12213" y="6814"/>
                  </a:cubicBezTo>
                  <a:cubicBezTo>
                    <a:pt x="12172" y="7245"/>
                    <a:pt x="12136" y="7269"/>
                    <a:pt x="11699" y="7281"/>
                  </a:cubicBezTo>
                  <a:cubicBezTo>
                    <a:pt x="10386" y="7310"/>
                    <a:pt x="9061" y="7364"/>
                    <a:pt x="7748" y="7358"/>
                  </a:cubicBezTo>
                  <a:cubicBezTo>
                    <a:pt x="6021" y="7346"/>
                    <a:pt x="4300" y="7369"/>
                    <a:pt x="2579" y="7334"/>
                  </a:cubicBezTo>
                  <a:cubicBezTo>
                    <a:pt x="1940" y="7316"/>
                    <a:pt x="1308" y="7275"/>
                    <a:pt x="663" y="7257"/>
                  </a:cubicBezTo>
                  <a:cubicBezTo>
                    <a:pt x="598" y="7257"/>
                    <a:pt x="521" y="7245"/>
                    <a:pt x="456" y="7228"/>
                  </a:cubicBezTo>
                  <a:cubicBezTo>
                    <a:pt x="148" y="7162"/>
                    <a:pt x="119" y="7133"/>
                    <a:pt x="107" y="6814"/>
                  </a:cubicBezTo>
                  <a:cubicBezTo>
                    <a:pt x="101" y="6204"/>
                    <a:pt x="89" y="5589"/>
                    <a:pt x="95" y="4980"/>
                  </a:cubicBezTo>
                  <a:cubicBezTo>
                    <a:pt x="101" y="4495"/>
                    <a:pt x="1" y="4016"/>
                    <a:pt x="24" y="3525"/>
                  </a:cubicBezTo>
                  <a:cubicBezTo>
                    <a:pt x="77" y="2449"/>
                    <a:pt x="131" y="1361"/>
                    <a:pt x="101" y="278"/>
                  </a:cubicBezTo>
                  <a:cubicBezTo>
                    <a:pt x="95" y="60"/>
                    <a:pt x="196" y="0"/>
                    <a:pt x="403" y="0"/>
                  </a:cubicBezTo>
                  <a:close/>
                  <a:moveTo>
                    <a:pt x="9641" y="4176"/>
                  </a:moveTo>
                  <a:cubicBezTo>
                    <a:pt x="9889" y="4176"/>
                    <a:pt x="10143" y="4188"/>
                    <a:pt x="10386" y="4176"/>
                  </a:cubicBezTo>
                  <a:cubicBezTo>
                    <a:pt x="10711" y="4170"/>
                    <a:pt x="10747" y="4146"/>
                    <a:pt x="10770" y="3821"/>
                  </a:cubicBezTo>
                  <a:cubicBezTo>
                    <a:pt x="10812" y="3188"/>
                    <a:pt x="10835" y="2549"/>
                    <a:pt x="10871" y="1911"/>
                  </a:cubicBezTo>
                  <a:cubicBezTo>
                    <a:pt x="10888" y="1716"/>
                    <a:pt x="10806" y="1621"/>
                    <a:pt x="10622" y="1615"/>
                  </a:cubicBezTo>
                  <a:cubicBezTo>
                    <a:pt x="9942" y="1568"/>
                    <a:pt x="9268" y="1526"/>
                    <a:pt x="8588" y="1473"/>
                  </a:cubicBezTo>
                  <a:cubicBezTo>
                    <a:pt x="8381" y="1455"/>
                    <a:pt x="8286" y="1538"/>
                    <a:pt x="8269" y="1751"/>
                  </a:cubicBezTo>
                  <a:cubicBezTo>
                    <a:pt x="8221" y="2449"/>
                    <a:pt x="8150" y="3135"/>
                    <a:pt x="8079" y="3821"/>
                  </a:cubicBezTo>
                  <a:cubicBezTo>
                    <a:pt x="8062" y="3998"/>
                    <a:pt x="8133" y="4075"/>
                    <a:pt x="8310" y="4087"/>
                  </a:cubicBezTo>
                  <a:cubicBezTo>
                    <a:pt x="8753" y="4117"/>
                    <a:pt x="9197" y="4170"/>
                    <a:pt x="9641" y="4176"/>
                  </a:cubicBezTo>
                  <a:close/>
                  <a:moveTo>
                    <a:pt x="1556" y="5885"/>
                  </a:moveTo>
                  <a:cubicBezTo>
                    <a:pt x="1603" y="5997"/>
                    <a:pt x="1704" y="6003"/>
                    <a:pt x="1804" y="6003"/>
                  </a:cubicBezTo>
                  <a:cubicBezTo>
                    <a:pt x="2798" y="6033"/>
                    <a:pt x="3803" y="6098"/>
                    <a:pt x="4803" y="6068"/>
                  </a:cubicBezTo>
                  <a:cubicBezTo>
                    <a:pt x="6512" y="6027"/>
                    <a:pt x="8221" y="5974"/>
                    <a:pt x="9924" y="6086"/>
                  </a:cubicBezTo>
                  <a:cubicBezTo>
                    <a:pt x="10120" y="6098"/>
                    <a:pt x="10309" y="6110"/>
                    <a:pt x="10510" y="6116"/>
                  </a:cubicBezTo>
                  <a:cubicBezTo>
                    <a:pt x="10587" y="6116"/>
                    <a:pt x="10664" y="6092"/>
                    <a:pt x="10676" y="6021"/>
                  </a:cubicBezTo>
                  <a:cubicBezTo>
                    <a:pt x="10687" y="5891"/>
                    <a:pt x="10575" y="5909"/>
                    <a:pt x="10504" y="5903"/>
                  </a:cubicBezTo>
                  <a:cubicBezTo>
                    <a:pt x="9351" y="5820"/>
                    <a:pt x="8203" y="5755"/>
                    <a:pt x="7050" y="5790"/>
                  </a:cubicBezTo>
                  <a:cubicBezTo>
                    <a:pt x="5595" y="5832"/>
                    <a:pt x="4129" y="5879"/>
                    <a:pt x="2674" y="5796"/>
                  </a:cubicBezTo>
                  <a:cubicBezTo>
                    <a:pt x="2384" y="5784"/>
                    <a:pt x="2088" y="5784"/>
                    <a:pt x="1804" y="5773"/>
                  </a:cubicBezTo>
                  <a:cubicBezTo>
                    <a:pt x="1704" y="5773"/>
                    <a:pt x="1603" y="5767"/>
                    <a:pt x="1556" y="5885"/>
                  </a:cubicBezTo>
                  <a:close/>
                  <a:moveTo>
                    <a:pt x="4170" y="4430"/>
                  </a:moveTo>
                  <a:cubicBezTo>
                    <a:pt x="3709" y="4430"/>
                    <a:pt x="3253" y="4436"/>
                    <a:pt x="2792" y="4430"/>
                  </a:cubicBezTo>
                  <a:cubicBezTo>
                    <a:pt x="2402" y="4424"/>
                    <a:pt x="2017" y="4407"/>
                    <a:pt x="1627" y="4401"/>
                  </a:cubicBezTo>
                  <a:cubicBezTo>
                    <a:pt x="1556" y="4401"/>
                    <a:pt x="1467" y="4401"/>
                    <a:pt x="1461" y="4489"/>
                  </a:cubicBezTo>
                  <a:cubicBezTo>
                    <a:pt x="1455" y="4608"/>
                    <a:pt x="1550" y="4608"/>
                    <a:pt x="1633" y="4613"/>
                  </a:cubicBezTo>
                  <a:cubicBezTo>
                    <a:pt x="1994" y="4631"/>
                    <a:pt x="2354" y="4661"/>
                    <a:pt x="2709" y="4661"/>
                  </a:cubicBezTo>
                  <a:cubicBezTo>
                    <a:pt x="3880" y="4673"/>
                    <a:pt x="5045" y="4673"/>
                    <a:pt x="6216" y="4679"/>
                  </a:cubicBezTo>
                  <a:cubicBezTo>
                    <a:pt x="6595" y="4690"/>
                    <a:pt x="6962" y="4720"/>
                    <a:pt x="7340" y="4732"/>
                  </a:cubicBezTo>
                  <a:cubicBezTo>
                    <a:pt x="7441" y="4732"/>
                    <a:pt x="7606" y="4761"/>
                    <a:pt x="7606" y="4613"/>
                  </a:cubicBezTo>
                  <a:cubicBezTo>
                    <a:pt x="7600" y="4466"/>
                    <a:pt x="7435" y="4513"/>
                    <a:pt x="7334" y="4501"/>
                  </a:cubicBezTo>
                  <a:cubicBezTo>
                    <a:pt x="6275" y="4454"/>
                    <a:pt x="5217" y="4454"/>
                    <a:pt x="4170" y="4430"/>
                  </a:cubicBezTo>
                  <a:close/>
                  <a:moveTo>
                    <a:pt x="3981" y="2573"/>
                  </a:moveTo>
                  <a:lnTo>
                    <a:pt x="3981" y="2591"/>
                  </a:lnTo>
                  <a:lnTo>
                    <a:pt x="4271" y="2591"/>
                  </a:lnTo>
                  <a:cubicBezTo>
                    <a:pt x="4324" y="2591"/>
                    <a:pt x="4389" y="2579"/>
                    <a:pt x="4395" y="2508"/>
                  </a:cubicBezTo>
                  <a:cubicBezTo>
                    <a:pt x="4407" y="2419"/>
                    <a:pt x="4347" y="2390"/>
                    <a:pt x="4271" y="2384"/>
                  </a:cubicBezTo>
                  <a:cubicBezTo>
                    <a:pt x="4111" y="2366"/>
                    <a:pt x="3939" y="2354"/>
                    <a:pt x="3774" y="2337"/>
                  </a:cubicBezTo>
                  <a:cubicBezTo>
                    <a:pt x="3697" y="2331"/>
                    <a:pt x="3585" y="2331"/>
                    <a:pt x="3579" y="2236"/>
                  </a:cubicBezTo>
                  <a:cubicBezTo>
                    <a:pt x="3555" y="1976"/>
                    <a:pt x="3460" y="1680"/>
                    <a:pt x="3596" y="1467"/>
                  </a:cubicBezTo>
                  <a:cubicBezTo>
                    <a:pt x="3685" y="1331"/>
                    <a:pt x="3933" y="1444"/>
                    <a:pt x="4111" y="1467"/>
                  </a:cubicBezTo>
                  <a:cubicBezTo>
                    <a:pt x="4158" y="1473"/>
                    <a:pt x="4217" y="1485"/>
                    <a:pt x="4271" y="1485"/>
                  </a:cubicBezTo>
                  <a:cubicBezTo>
                    <a:pt x="4336" y="1485"/>
                    <a:pt x="4418" y="1503"/>
                    <a:pt x="4424" y="1402"/>
                  </a:cubicBezTo>
                  <a:cubicBezTo>
                    <a:pt x="4436" y="1325"/>
                    <a:pt x="4359" y="1284"/>
                    <a:pt x="4294" y="1272"/>
                  </a:cubicBezTo>
                  <a:cubicBezTo>
                    <a:pt x="4087" y="1242"/>
                    <a:pt x="3880" y="1207"/>
                    <a:pt x="3673" y="1201"/>
                  </a:cubicBezTo>
                  <a:cubicBezTo>
                    <a:pt x="3407" y="1183"/>
                    <a:pt x="3342" y="1237"/>
                    <a:pt x="3342" y="1503"/>
                  </a:cubicBezTo>
                  <a:cubicBezTo>
                    <a:pt x="3330" y="2165"/>
                    <a:pt x="3348" y="2833"/>
                    <a:pt x="3354" y="3508"/>
                  </a:cubicBezTo>
                  <a:cubicBezTo>
                    <a:pt x="3354" y="3596"/>
                    <a:pt x="3372" y="3673"/>
                    <a:pt x="3472" y="3703"/>
                  </a:cubicBezTo>
                  <a:cubicBezTo>
                    <a:pt x="3762" y="3780"/>
                    <a:pt x="4052" y="3774"/>
                    <a:pt x="4336" y="3756"/>
                  </a:cubicBezTo>
                  <a:cubicBezTo>
                    <a:pt x="4365" y="3756"/>
                    <a:pt x="4407" y="3697"/>
                    <a:pt x="4407" y="3667"/>
                  </a:cubicBezTo>
                  <a:cubicBezTo>
                    <a:pt x="4407" y="3638"/>
                    <a:pt x="4359" y="3602"/>
                    <a:pt x="4330" y="3584"/>
                  </a:cubicBezTo>
                  <a:cubicBezTo>
                    <a:pt x="4294" y="3573"/>
                    <a:pt x="4247" y="3573"/>
                    <a:pt x="4211" y="3567"/>
                  </a:cubicBezTo>
                  <a:cubicBezTo>
                    <a:pt x="4004" y="3519"/>
                    <a:pt x="3709" y="3632"/>
                    <a:pt x="3608" y="3425"/>
                  </a:cubicBezTo>
                  <a:cubicBezTo>
                    <a:pt x="3520" y="3247"/>
                    <a:pt x="3579" y="2987"/>
                    <a:pt x="3567" y="2768"/>
                  </a:cubicBezTo>
                  <a:cubicBezTo>
                    <a:pt x="3561" y="2638"/>
                    <a:pt x="3614" y="2591"/>
                    <a:pt x="3738" y="2591"/>
                  </a:cubicBezTo>
                  <a:cubicBezTo>
                    <a:pt x="3821" y="2573"/>
                    <a:pt x="3904" y="2573"/>
                    <a:pt x="3981" y="2573"/>
                  </a:cubicBezTo>
                  <a:close/>
                  <a:moveTo>
                    <a:pt x="2585" y="1213"/>
                  </a:moveTo>
                  <a:cubicBezTo>
                    <a:pt x="2130" y="1213"/>
                    <a:pt x="1834" y="1396"/>
                    <a:pt x="1733" y="1739"/>
                  </a:cubicBezTo>
                  <a:cubicBezTo>
                    <a:pt x="1645" y="2064"/>
                    <a:pt x="1745" y="2248"/>
                    <a:pt x="2165" y="2544"/>
                  </a:cubicBezTo>
                  <a:cubicBezTo>
                    <a:pt x="2289" y="2632"/>
                    <a:pt x="2408" y="2727"/>
                    <a:pt x="2514" y="2833"/>
                  </a:cubicBezTo>
                  <a:cubicBezTo>
                    <a:pt x="2591" y="2916"/>
                    <a:pt x="2703" y="3011"/>
                    <a:pt x="2644" y="3159"/>
                  </a:cubicBezTo>
                  <a:cubicBezTo>
                    <a:pt x="2585" y="3301"/>
                    <a:pt x="2455" y="3348"/>
                    <a:pt x="2307" y="3366"/>
                  </a:cubicBezTo>
                  <a:cubicBezTo>
                    <a:pt x="2177" y="3377"/>
                    <a:pt x="2053" y="3348"/>
                    <a:pt x="1935" y="3318"/>
                  </a:cubicBezTo>
                  <a:cubicBezTo>
                    <a:pt x="1852" y="3301"/>
                    <a:pt x="1751" y="3283"/>
                    <a:pt x="1728" y="3383"/>
                  </a:cubicBezTo>
                  <a:cubicBezTo>
                    <a:pt x="1704" y="3490"/>
                    <a:pt x="1816" y="3502"/>
                    <a:pt x="1899" y="3531"/>
                  </a:cubicBezTo>
                  <a:cubicBezTo>
                    <a:pt x="2047" y="3584"/>
                    <a:pt x="2195" y="3608"/>
                    <a:pt x="2349" y="3584"/>
                  </a:cubicBezTo>
                  <a:cubicBezTo>
                    <a:pt x="2579" y="3549"/>
                    <a:pt x="2780" y="3448"/>
                    <a:pt x="2857" y="3218"/>
                  </a:cubicBezTo>
                  <a:cubicBezTo>
                    <a:pt x="2940" y="3005"/>
                    <a:pt x="2810" y="2845"/>
                    <a:pt x="2674" y="2697"/>
                  </a:cubicBezTo>
                  <a:cubicBezTo>
                    <a:pt x="2520" y="2514"/>
                    <a:pt x="2307" y="2413"/>
                    <a:pt x="2118" y="2266"/>
                  </a:cubicBezTo>
                  <a:cubicBezTo>
                    <a:pt x="1804" y="2005"/>
                    <a:pt x="1864" y="1633"/>
                    <a:pt x="2248" y="1485"/>
                  </a:cubicBezTo>
                  <a:cubicBezTo>
                    <a:pt x="2378" y="1432"/>
                    <a:pt x="2520" y="1432"/>
                    <a:pt x="2650" y="1432"/>
                  </a:cubicBezTo>
                  <a:cubicBezTo>
                    <a:pt x="2739" y="1432"/>
                    <a:pt x="2881" y="1479"/>
                    <a:pt x="2881" y="1337"/>
                  </a:cubicBezTo>
                  <a:cubicBezTo>
                    <a:pt x="2881" y="1207"/>
                    <a:pt x="2751" y="1237"/>
                    <a:pt x="2650" y="1219"/>
                  </a:cubicBezTo>
                  <a:cubicBezTo>
                    <a:pt x="2638" y="1207"/>
                    <a:pt x="2615" y="1213"/>
                    <a:pt x="2585" y="1213"/>
                  </a:cubicBezTo>
                  <a:close/>
                  <a:moveTo>
                    <a:pt x="5578" y="1633"/>
                  </a:moveTo>
                  <a:cubicBezTo>
                    <a:pt x="5796" y="1580"/>
                    <a:pt x="5980" y="1674"/>
                    <a:pt x="6169" y="1662"/>
                  </a:cubicBezTo>
                  <a:cubicBezTo>
                    <a:pt x="6270" y="1662"/>
                    <a:pt x="6394" y="1692"/>
                    <a:pt x="6400" y="1550"/>
                  </a:cubicBezTo>
                  <a:cubicBezTo>
                    <a:pt x="6406" y="1455"/>
                    <a:pt x="6293" y="1449"/>
                    <a:pt x="6210" y="1444"/>
                  </a:cubicBezTo>
                  <a:cubicBezTo>
                    <a:pt x="5844" y="1414"/>
                    <a:pt x="5489" y="1361"/>
                    <a:pt x="5128" y="1361"/>
                  </a:cubicBezTo>
                  <a:cubicBezTo>
                    <a:pt x="4986" y="1361"/>
                    <a:pt x="4732" y="1225"/>
                    <a:pt x="4714" y="1461"/>
                  </a:cubicBezTo>
                  <a:cubicBezTo>
                    <a:pt x="4708" y="1633"/>
                    <a:pt x="4968" y="1580"/>
                    <a:pt x="5104" y="1574"/>
                  </a:cubicBezTo>
                  <a:cubicBezTo>
                    <a:pt x="5294" y="1574"/>
                    <a:pt x="5359" y="1651"/>
                    <a:pt x="5353" y="1828"/>
                  </a:cubicBezTo>
                  <a:cubicBezTo>
                    <a:pt x="5353" y="1893"/>
                    <a:pt x="5341" y="1964"/>
                    <a:pt x="5341" y="2035"/>
                  </a:cubicBezTo>
                  <a:cubicBezTo>
                    <a:pt x="5353" y="2538"/>
                    <a:pt x="5353" y="3029"/>
                    <a:pt x="5359" y="3531"/>
                  </a:cubicBezTo>
                  <a:cubicBezTo>
                    <a:pt x="5359" y="3602"/>
                    <a:pt x="5359" y="3691"/>
                    <a:pt x="5453" y="3691"/>
                  </a:cubicBezTo>
                  <a:cubicBezTo>
                    <a:pt x="5542" y="3697"/>
                    <a:pt x="5560" y="3614"/>
                    <a:pt x="5560" y="3549"/>
                  </a:cubicBezTo>
                  <a:cubicBezTo>
                    <a:pt x="5566" y="3312"/>
                    <a:pt x="5560" y="3076"/>
                    <a:pt x="5566" y="2839"/>
                  </a:cubicBezTo>
                  <a:cubicBezTo>
                    <a:pt x="5578" y="2443"/>
                    <a:pt x="5518" y="2041"/>
                    <a:pt x="5578" y="1633"/>
                  </a:cubicBezTo>
                  <a:close/>
                  <a:moveTo>
                    <a:pt x="6749" y="2591"/>
                  </a:moveTo>
                  <a:cubicBezTo>
                    <a:pt x="6654" y="2591"/>
                    <a:pt x="6601" y="2650"/>
                    <a:pt x="6595" y="2745"/>
                  </a:cubicBezTo>
                  <a:cubicBezTo>
                    <a:pt x="6583" y="2833"/>
                    <a:pt x="6630" y="2904"/>
                    <a:pt x="6725" y="2916"/>
                  </a:cubicBezTo>
                  <a:cubicBezTo>
                    <a:pt x="6831" y="2922"/>
                    <a:pt x="6879" y="2863"/>
                    <a:pt x="6879" y="2768"/>
                  </a:cubicBezTo>
                  <a:cubicBezTo>
                    <a:pt x="6891" y="2680"/>
                    <a:pt x="6843" y="2609"/>
                    <a:pt x="6749" y="25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7"/>
            <p:cNvSpPr/>
            <p:nvPr/>
          </p:nvSpPr>
          <p:spPr>
            <a:xfrm>
              <a:off x="4476415" y="1424015"/>
              <a:ext cx="246521" cy="126237"/>
            </a:xfrm>
            <a:custGeom>
              <a:avLst/>
              <a:gdLst/>
              <a:ahLst/>
              <a:cxnLst/>
              <a:rect l="l" t="t" r="r" b="b"/>
              <a:pathLst>
                <a:path w="3478" h="1781" extrusionOk="0">
                  <a:moveTo>
                    <a:pt x="0" y="53"/>
                  </a:moveTo>
                  <a:cubicBezTo>
                    <a:pt x="580" y="24"/>
                    <a:pt x="1136" y="0"/>
                    <a:pt x="1686" y="59"/>
                  </a:cubicBezTo>
                  <a:cubicBezTo>
                    <a:pt x="1816" y="71"/>
                    <a:pt x="1934" y="95"/>
                    <a:pt x="2029" y="189"/>
                  </a:cubicBezTo>
                  <a:cubicBezTo>
                    <a:pt x="2508" y="686"/>
                    <a:pt x="2987" y="1183"/>
                    <a:pt x="3478" y="1680"/>
                  </a:cubicBezTo>
                  <a:cubicBezTo>
                    <a:pt x="3371" y="1780"/>
                    <a:pt x="3253" y="1733"/>
                    <a:pt x="3152" y="1727"/>
                  </a:cubicBezTo>
                  <a:cubicBezTo>
                    <a:pt x="2679" y="1709"/>
                    <a:pt x="2212" y="1680"/>
                    <a:pt x="1739" y="1656"/>
                  </a:cubicBezTo>
                  <a:cubicBezTo>
                    <a:pt x="1632" y="1650"/>
                    <a:pt x="1538" y="1632"/>
                    <a:pt x="1467" y="1567"/>
                  </a:cubicBezTo>
                  <a:cubicBezTo>
                    <a:pt x="934" y="1106"/>
                    <a:pt x="438" y="615"/>
                    <a:pt x="0" y="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7"/>
            <p:cNvSpPr/>
            <p:nvPr/>
          </p:nvSpPr>
          <p:spPr>
            <a:xfrm>
              <a:off x="4787861" y="1021561"/>
              <a:ext cx="187407" cy="179043"/>
            </a:xfrm>
            <a:custGeom>
              <a:avLst/>
              <a:gdLst/>
              <a:ahLst/>
              <a:cxnLst/>
              <a:rect l="l" t="t" r="r" b="b"/>
              <a:pathLst>
                <a:path w="2644" h="2526" extrusionOk="0">
                  <a:moveTo>
                    <a:pt x="0" y="2485"/>
                  </a:moveTo>
                  <a:cubicBezTo>
                    <a:pt x="290" y="1828"/>
                    <a:pt x="651" y="1207"/>
                    <a:pt x="1012" y="586"/>
                  </a:cubicBezTo>
                  <a:cubicBezTo>
                    <a:pt x="1071" y="486"/>
                    <a:pt x="1148" y="415"/>
                    <a:pt x="1266" y="379"/>
                  </a:cubicBezTo>
                  <a:cubicBezTo>
                    <a:pt x="1656" y="249"/>
                    <a:pt x="2047" y="125"/>
                    <a:pt x="2431" y="1"/>
                  </a:cubicBezTo>
                  <a:cubicBezTo>
                    <a:pt x="2644" y="279"/>
                    <a:pt x="2638" y="533"/>
                    <a:pt x="2455" y="811"/>
                  </a:cubicBezTo>
                  <a:cubicBezTo>
                    <a:pt x="2248" y="1124"/>
                    <a:pt x="2076" y="1455"/>
                    <a:pt x="1893" y="1781"/>
                  </a:cubicBezTo>
                  <a:cubicBezTo>
                    <a:pt x="1840" y="1875"/>
                    <a:pt x="1798" y="1976"/>
                    <a:pt x="1668" y="2005"/>
                  </a:cubicBezTo>
                  <a:cubicBezTo>
                    <a:pt x="1124" y="2159"/>
                    <a:pt x="603" y="2396"/>
                    <a:pt x="53" y="2526"/>
                  </a:cubicBezTo>
                  <a:cubicBezTo>
                    <a:pt x="30" y="2520"/>
                    <a:pt x="12" y="2496"/>
                    <a:pt x="0" y="248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4628523" y="1066003"/>
              <a:ext cx="203000" cy="186627"/>
            </a:xfrm>
            <a:custGeom>
              <a:avLst/>
              <a:gdLst/>
              <a:ahLst/>
              <a:cxnLst/>
              <a:rect l="l" t="t" r="r" b="b"/>
              <a:pathLst>
                <a:path w="2864" h="2633" extrusionOk="0">
                  <a:moveTo>
                    <a:pt x="1" y="2632"/>
                  </a:moveTo>
                  <a:cubicBezTo>
                    <a:pt x="72" y="2360"/>
                    <a:pt x="190" y="2195"/>
                    <a:pt x="297" y="2011"/>
                  </a:cubicBezTo>
                  <a:cubicBezTo>
                    <a:pt x="510" y="1645"/>
                    <a:pt x="711" y="1260"/>
                    <a:pt x="918" y="882"/>
                  </a:cubicBezTo>
                  <a:cubicBezTo>
                    <a:pt x="1048" y="639"/>
                    <a:pt x="1213" y="474"/>
                    <a:pt x="1509" y="420"/>
                  </a:cubicBezTo>
                  <a:cubicBezTo>
                    <a:pt x="1858" y="355"/>
                    <a:pt x="2195" y="207"/>
                    <a:pt x="2538" y="95"/>
                  </a:cubicBezTo>
                  <a:cubicBezTo>
                    <a:pt x="2627" y="66"/>
                    <a:pt x="2715" y="0"/>
                    <a:pt x="2810" y="66"/>
                  </a:cubicBezTo>
                  <a:cubicBezTo>
                    <a:pt x="2863" y="142"/>
                    <a:pt x="2816" y="202"/>
                    <a:pt x="2786" y="261"/>
                  </a:cubicBezTo>
                  <a:cubicBezTo>
                    <a:pt x="2497" y="787"/>
                    <a:pt x="2219" y="1302"/>
                    <a:pt x="1929" y="1828"/>
                  </a:cubicBezTo>
                  <a:cubicBezTo>
                    <a:pt x="1870" y="1940"/>
                    <a:pt x="1811" y="2047"/>
                    <a:pt x="1681" y="2088"/>
                  </a:cubicBezTo>
                  <a:cubicBezTo>
                    <a:pt x="1136" y="2254"/>
                    <a:pt x="622" y="2484"/>
                    <a:pt x="1" y="263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7"/>
            <p:cNvSpPr/>
            <p:nvPr/>
          </p:nvSpPr>
          <p:spPr>
            <a:xfrm>
              <a:off x="4810472" y="1436136"/>
              <a:ext cx="225186" cy="118299"/>
            </a:xfrm>
            <a:custGeom>
              <a:avLst/>
              <a:gdLst/>
              <a:ahLst/>
              <a:cxnLst/>
              <a:rect l="l" t="t" r="r" b="b"/>
              <a:pathLst>
                <a:path w="3177" h="1669" extrusionOk="0">
                  <a:moveTo>
                    <a:pt x="1" y="1"/>
                  </a:moveTo>
                  <a:lnTo>
                    <a:pt x="1686" y="1"/>
                  </a:lnTo>
                  <a:cubicBezTo>
                    <a:pt x="1822" y="1"/>
                    <a:pt x="1911" y="72"/>
                    <a:pt x="2000" y="160"/>
                  </a:cubicBezTo>
                  <a:cubicBezTo>
                    <a:pt x="2343" y="509"/>
                    <a:pt x="2680" y="846"/>
                    <a:pt x="3029" y="1189"/>
                  </a:cubicBezTo>
                  <a:cubicBezTo>
                    <a:pt x="3135" y="1284"/>
                    <a:pt x="3177" y="1390"/>
                    <a:pt x="3123" y="1521"/>
                  </a:cubicBezTo>
                  <a:cubicBezTo>
                    <a:pt x="3082" y="1645"/>
                    <a:pt x="2958" y="1580"/>
                    <a:pt x="2875" y="1597"/>
                  </a:cubicBezTo>
                  <a:cubicBezTo>
                    <a:pt x="2473" y="1668"/>
                    <a:pt x="2071" y="1603"/>
                    <a:pt x="1668" y="1645"/>
                  </a:cubicBezTo>
                  <a:cubicBezTo>
                    <a:pt x="1568" y="1663"/>
                    <a:pt x="1485" y="1633"/>
                    <a:pt x="1408" y="1556"/>
                  </a:cubicBezTo>
                  <a:cubicBezTo>
                    <a:pt x="935" y="1071"/>
                    <a:pt x="432" y="610"/>
                    <a:pt x="1" y="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7"/>
            <p:cNvSpPr/>
            <p:nvPr/>
          </p:nvSpPr>
          <p:spPr>
            <a:xfrm>
              <a:off x="4478045" y="1114201"/>
              <a:ext cx="201299" cy="186627"/>
            </a:xfrm>
            <a:custGeom>
              <a:avLst/>
              <a:gdLst/>
              <a:ahLst/>
              <a:cxnLst/>
              <a:rect l="l" t="t" r="r" b="b"/>
              <a:pathLst>
                <a:path w="2840" h="2633" extrusionOk="0">
                  <a:moveTo>
                    <a:pt x="1" y="2573"/>
                  </a:moveTo>
                  <a:cubicBezTo>
                    <a:pt x="344" y="1940"/>
                    <a:pt x="687" y="1302"/>
                    <a:pt x="1030" y="669"/>
                  </a:cubicBezTo>
                  <a:cubicBezTo>
                    <a:pt x="1095" y="539"/>
                    <a:pt x="1213" y="503"/>
                    <a:pt x="1331" y="468"/>
                  </a:cubicBezTo>
                  <a:cubicBezTo>
                    <a:pt x="1805" y="320"/>
                    <a:pt x="2284" y="172"/>
                    <a:pt x="2840" y="1"/>
                  </a:cubicBezTo>
                  <a:cubicBezTo>
                    <a:pt x="2739" y="208"/>
                    <a:pt x="2668" y="355"/>
                    <a:pt x="2591" y="503"/>
                  </a:cubicBezTo>
                  <a:cubicBezTo>
                    <a:pt x="2313" y="994"/>
                    <a:pt x="2041" y="1473"/>
                    <a:pt x="1763" y="1952"/>
                  </a:cubicBezTo>
                  <a:cubicBezTo>
                    <a:pt x="1710" y="2047"/>
                    <a:pt x="1657" y="2153"/>
                    <a:pt x="1538" y="2189"/>
                  </a:cubicBezTo>
                  <a:cubicBezTo>
                    <a:pt x="1042" y="2325"/>
                    <a:pt x="580" y="2544"/>
                    <a:pt x="66" y="2632"/>
                  </a:cubicBezTo>
                  <a:cubicBezTo>
                    <a:pt x="36" y="2609"/>
                    <a:pt x="18" y="2591"/>
                    <a:pt x="1" y="25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7"/>
            <p:cNvSpPr/>
            <p:nvPr/>
          </p:nvSpPr>
          <p:spPr>
            <a:xfrm>
              <a:off x="4316652" y="1169133"/>
              <a:ext cx="206757" cy="184075"/>
            </a:xfrm>
            <a:custGeom>
              <a:avLst/>
              <a:gdLst/>
              <a:ahLst/>
              <a:cxnLst/>
              <a:rect l="l" t="t" r="r" b="b"/>
              <a:pathLst>
                <a:path w="2917" h="2597" extrusionOk="0">
                  <a:moveTo>
                    <a:pt x="2916" y="6"/>
                  </a:moveTo>
                  <a:cubicBezTo>
                    <a:pt x="2656" y="639"/>
                    <a:pt x="2272" y="1201"/>
                    <a:pt x="1958" y="1804"/>
                  </a:cubicBezTo>
                  <a:cubicBezTo>
                    <a:pt x="1893" y="1940"/>
                    <a:pt x="1781" y="2041"/>
                    <a:pt x="1621" y="2094"/>
                  </a:cubicBezTo>
                  <a:cubicBezTo>
                    <a:pt x="1130" y="2248"/>
                    <a:pt x="651" y="2419"/>
                    <a:pt x="166" y="2579"/>
                  </a:cubicBezTo>
                  <a:cubicBezTo>
                    <a:pt x="125" y="2597"/>
                    <a:pt x="84" y="2579"/>
                    <a:pt x="1" y="2573"/>
                  </a:cubicBezTo>
                  <a:cubicBezTo>
                    <a:pt x="208" y="2236"/>
                    <a:pt x="391" y="1917"/>
                    <a:pt x="586" y="1603"/>
                  </a:cubicBezTo>
                  <a:cubicBezTo>
                    <a:pt x="663" y="1473"/>
                    <a:pt x="770" y="1361"/>
                    <a:pt x="829" y="1219"/>
                  </a:cubicBezTo>
                  <a:cubicBezTo>
                    <a:pt x="1213" y="296"/>
                    <a:pt x="2077" y="196"/>
                    <a:pt x="289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7"/>
            <p:cNvSpPr/>
            <p:nvPr/>
          </p:nvSpPr>
          <p:spPr>
            <a:xfrm>
              <a:off x="4324236" y="1419408"/>
              <a:ext cx="225611" cy="125812"/>
            </a:xfrm>
            <a:custGeom>
              <a:avLst/>
              <a:gdLst/>
              <a:ahLst/>
              <a:cxnLst/>
              <a:rect l="l" t="t" r="r" b="b"/>
              <a:pathLst>
                <a:path w="3183" h="1775" extrusionOk="0">
                  <a:moveTo>
                    <a:pt x="12" y="148"/>
                  </a:moveTo>
                  <a:cubicBezTo>
                    <a:pt x="373" y="0"/>
                    <a:pt x="769" y="71"/>
                    <a:pt x="1142" y="89"/>
                  </a:cubicBezTo>
                  <a:cubicBezTo>
                    <a:pt x="1224" y="89"/>
                    <a:pt x="1319" y="136"/>
                    <a:pt x="1390" y="118"/>
                  </a:cubicBezTo>
                  <a:cubicBezTo>
                    <a:pt x="1609" y="36"/>
                    <a:pt x="1763" y="118"/>
                    <a:pt x="1887" y="284"/>
                  </a:cubicBezTo>
                  <a:cubicBezTo>
                    <a:pt x="2230" y="745"/>
                    <a:pt x="2668" y="1112"/>
                    <a:pt x="3058" y="1526"/>
                  </a:cubicBezTo>
                  <a:cubicBezTo>
                    <a:pt x="3093" y="1561"/>
                    <a:pt x="3123" y="1609"/>
                    <a:pt x="3182" y="1680"/>
                  </a:cubicBezTo>
                  <a:cubicBezTo>
                    <a:pt x="2981" y="1774"/>
                    <a:pt x="2786" y="1751"/>
                    <a:pt x="2614" y="1721"/>
                  </a:cubicBezTo>
                  <a:cubicBezTo>
                    <a:pt x="2265" y="1662"/>
                    <a:pt x="1928" y="1662"/>
                    <a:pt x="1579" y="1662"/>
                  </a:cubicBezTo>
                  <a:cubicBezTo>
                    <a:pt x="1455" y="1662"/>
                    <a:pt x="1325" y="1668"/>
                    <a:pt x="1230" y="1567"/>
                  </a:cubicBezTo>
                  <a:cubicBezTo>
                    <a:pt x="846" y="1165"/>
                    <a:pt x="456" y="769"/>
                    <a:pt x="71" y="367"/>
                  </a:cubicBezTo>
                  <a:cubicBezTo>
                    <a:pt x="36" y="314"/>
                    <a:pt x="0" y="249"/>
                    <a:pt x="12" y="148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7"/>
            <p:cNvSpPr/>
            <p:nvPr/>
          </p:nvSpPr>
          <p:spPr>
            <a:xfrm>
              <a:off x="4643195" y="1429828"/>
              <a:ext cx="237377" cy="120425"/>
            </a:xfrm>
            <a:custGeom>
              <a:avLst/>
              <a:gdLst/>
              <a:ahLst/>
              <a:cxnLst/>
              <a:rect l="l" t="t" r="r" b="b"/>
              <a:pathLst>
                <a:path w="3349" h="1699" extrusionOk="0">
                  <a:moveTo>
                    <a:pt x="60" y="1"/>
                  </a:moveTo>
                  <a:cubicBezTo>
                    <a:pt x="646" y="1"/>
                    <a:pt x="1219" y="102"/>
                    <a:pt x="1799" y="78"/>
                  </a:cubicBezTo>
                  <a:cubicBezTo>
                    <a:pt x="1935" y="72"/>
                    <a:pt x="2035" y="155"/>
                    <a:pt x="2112" y="249"/>
                  </a:cubicBezTo>
                  <a:cubicBezTo>
                    <a:pt x="2485" y="728"/>
                    <a:pt x="2934" y="1142"/>
                    <a:pt x="3348" y="1574"/>
                  </a:cubicBezTo>
                  <a:cubicBezTo>
                    <a:pt x="3313" y="1698"/>
                    <a:pt x="3224" y="1669"/>
                    <a:pt x="3171" y="1651"/>
                  </a:cubicBezTo>
                  <a:cubicBezTo>
                    <a:pt x="2721" y="1521"/>
                    <a:pt x="2266" y="1633"/>
                    <a:pt x="1817" y="1633"/>
                  </a:cubicBezTo>
                  <a:cubicBezTo>
                    <a:pt x="1686" y="1633"/>
                    <a:pt x="1562" y="1616"/>
                    <a:pt x="1474" y="1527"/>
                  </a:cubicBezTo>
                  <a:cubicBezTo>
                    <a:pt x="977" y="1048"/>
                    <a:pt x="486" y="563"/>
                    <a:pt x="1" y="78"/>
                  </a:cubicBezTo>
                  <a:cubicBezTo>
                    <a:pt x="25" y="60"/>
                    <a:pt x="36" y="25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7"/>
            <p:cNvSpPr/>
            <p:nvPr/>
          </p:nvSpPr>
          <p:spPr>
            <a:xfrm>
              <a:off x="4163693" y="1215204"/>
              <a:ext cx="212144" cy="184572"/>
            </a:xfrm>
            <a:custGeom>
              <a:avLst/>
              <a:gdLst/>
              <a:ahLst/>
              <a:cxnLst/>
              <a:rect l="l" t="t" r="r" b="b"/>
              <a:pathLst>
                <a:path w="2993" h="2604" extrusionOk="0">
                  <a:moveTo>
                    <a:pt x="2993" y="84"/>
                  </a:moveTo>
                  <a:cubicBezTo>
                    <a:pt x="2591" y="728"/>
                    <a:pt x="2177" y="1373"/>
                    <a:pt x="1768" y="2012"/>
                  </a:cubicBezTo>
                  <a:cubicBezTo>
                    <a:pt x="1715" y="2100"/>
                    <a:pt x="1644" y="2160"/>
                    <a:pt x="1538" y="2183"/>
                  </a:cubicBezTo>
                  <a:cubicBezTo>
                    <a:pt x="1053" y="2325"/>
                    <a:pt x="556" y="2455"/>
                    <a:pt x="0" y="2603"/>
                  </a:cubicBezTo>
                  <a:cubicBezTo>
                    <a:pt x="438" y="1858"/>
                    <a:pt x="917" y="1213"/>
                    <a:pt x="1396" y="575"/>
                  </a:cubicBezTo>
                  <a:cubicBezTo>
                    <a:pt x="1425" y="527"/>
                    <a:pt x="1473" y="486"/>
                    <a:pt x="1526" y="468"/>
                  </a:cubicBezTo>
                  <a:cubicBezTo>
                    <a:pt x="1987" y="297"/>
                    <a:pt x="2449" y="113"/>
                    <a:pt x="2934" y="1"/>
                  </a:cubicBezTo>
                  <a:cubicBezTo>
                    <a:pt x="2963" y="30"/>
                    <a:pt x="2981" y="54"/>
                    <a:pt x="2993" y="84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7"/>
            <p:cNvSpPr/>
            <p:nvPr/>
          </p:nvSpPr>
          <p:spPr>
            <a:xfrm>
              <a:off x="4171206" y="1424441"/>
              <a:ext cx="215971" cy="114896"/>
            </a:xfrm>
            <a:custGeom>
              <a:avLst/>
              <a:gdLst/>
              <a:ahLst/>
              <a:cxnLst/>
              <a:rect l="l" t="t" r="r" b="b"/>
              <a:pathLst>
                <a:path w="3047" h="1621" extrusionOk="0">
                  <a:moveTo>
                    <a:pt x="1" y="0"/>
                  </a:moveTo>
                  <a:lnTo>
                    <a:pt x="1479" y="0"/>
                  </a:lnTo>
                  <a:cubicBezTo>
                    <a:pt x="1615" y="0"/>
                    <a:pt x="1716" y="59"/>
                    <a:pt x="1793" y="166"/>
                  </a:cubicBezTo>
                  <a:cubicBezTo>
                    <a:pt x="2177" y="639"/>
                    <a:pt x="2591" y="1082"/>
                    <a:pt x="3046" y="1538"/>
                  </a:cubicBezTo>
                  <a:cubicBezTo>
                    <a:pt x="2904" y="1621"/>
                    <a:pt x="2780" y="1591"/>
                    <a:pt x="2668" y="1591"/>
                  </a:cubicBezTo>
                  <a:cubicBezTo>
                    <a:pt x="2414" y="1591"/>
                    <a:pt x="2165" y="1573"/>
                    <a:pt x="1911" y="1573"/>
                  </a:cubicBezTo>
                  <a:cubicBezTo>
                    <a:pt x="1201" y="1573"/>
                    <a:pt x="1201" y="1573"/>
                    <a:pt x="775" y="1035"/>
                  </a:cubicBezTo>
                  <a:cubicBezTo>
                    <a:pt x="592" y="804"/>
                    <a:pt x="403" y="586"/>
                    <a:pt x="219" y="355"/>
                  </a:cubicBezTo>
                  <a:cubicBezTo>
                    <a:pt x="148" y="260"/>
                    <a:pt x="60" y="172"/>
                    <a:pt x="1" y="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7"/>
            <p:cNvSpPr/>
            <p:nvPr/>
          </p:nvSpPr>
          <p:spPr>
            <a:xfrm>
              <a:off x="4107060" y="1269711"/>
              <a:ext cx="114967" cy="116598"/>
            </a:xfrm>
            <a:custGeom>
              <a:avLst/>
              <a:gdLst/>
              <a:ahLst/>
              <a:cxnLst/>
              <a:rect l="l" t="t" r="r" b="b"/>
              <a:pathLst>
                <a:path w="1622" h="1645" extrusionOk="0">
                  <a:moveTo>
                    <a:pt x="527" y="1645"/>
                  </a:moveTo>
                  <a:cubicBezTo>
                    <a:pt x="320" y="1373"/>
                    <a:pt x="208" y="1048"/>
                    <a:pt x="54" y="740"/>
                  </a:cubicBezTo>
                  <a:cubicBezTo>
                    <a:pt x="1" y="645"/>
                    <a:pt x="7" y="557"/>
                    <a:pt x="119" y="498"/>
                  </a:cubicBezTo>
                  <a:cubicBezTo>
                    <a:pt x="551" y="261"/>
                    <a:pt x="1036" y="190"/>
                    <a:pt x="1497" y="30"/>
                  </a:cubicBezTo>
                  <a:cubicBezTo>
                    <a:pt x="1574" y="1"/>
                    <a:pt x="1621" y="84"/>
                    <a:pt x="1592" y="166"/>
                  </a:cubicBezTo>
                  <a:cubicBezTo>
                    <a:pt x="1562" y="237"/>
                    <a:pt x="1509" y="314"/>
                    <a:pt x="1462" y="379"/>
                  </a:cubicBezTo>
                  <a:cubicBezTo>
                    <a:pt x="1201" y="770"/>
                    <a:pt x="929" y="1154"/>
                    <a:pt x="663" y="1544"/>
                  </a:cubicBezTo>
                  <a:cubicBezTo>
                    <a:pt x="645" y="1586"/>
                    <a:pt x="616" y="1627"/>
                    <a:pt x="527" y="1645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7"/>
            <p:cNvSpPr/>
            <p:nvPr/>
          </p:nvSpPr>
          <p:spPr>
            <a:xfrm>
              <a:off x="4149021" y="1447051"/>
              <a:ext cx="81796" cy="91010"/>
            </a:xfrm>
            <a:custGeom>
              <a:avLst/>
              <a:gdLst/>
              <a:ahLst/>
              <a:cxnLst/>
              <a:rect l="l" t="t" r="r" b="b"/>
              <a:pathLst>
                <a:path w="1154" h="1284" extrusionOk="0">
                  <a:moveTo>
                    <a:pt x="113" y="0"/>
                  </a:moveTo>
                  <a:cubicBezTo>
                    <a:pt x="562" y="355"/>
                    <a:pt x="822" y="781"/>
                    <a:pt x="1153" y="1207"/>
                  </a:cubicBezTo>
                  <a:cubicBezTo>
                    <a:pt x="822" y="1284"/>
                    <a:pt x="509" y="1248"/>
                    <a:pt x="207" y="1242"/>
                  </a:cubicBezTo>
                  <a:cubicBezTo>
                    <a:pt x="77" y="1236"/>
                    <a:pt x="0" y="1130"/>
                    <a:pt x="30" y="1012"/>
                  </a:cubicBezTo>
                  <a:cubicBezTo>
                    <a:pt x="113" y="704"/>
                    <a:pt x="59" y="385"/>
                    <a:pt x="11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7"/>
            <p:cNvSpPr/>
            <p:nvPr/>
          </p:nvSpPr>
          <p:spPr>
            <a:xfrm>
              <a:off x="4971866" y="1432804"/>
              <a:ext cx="67549" cy="68824"/>
            </a:xfrm>
            <a:custGeom>
              <a:avLst/>
              <a:gdLst/>
              <a:ahLst/>
              <a:cxnLst/>
              <a:rect l="l" t="t" r="r" b="b"/>
              <a:pathLst>
                <a:path w="953" h="971" extrusionOk="0">
                  <a:moveTo>
                    <a:pt x="870" y="970"/>
                  </a:moveTo>
                  <a:cubicBezTo>
                    <a:pt x="533" y="710"/>
                    <a:pt x="267" y="444"/>
                    <a:pt x="1" y="113"/>
                  </a:cubicBezTo>
                  <a:cubicBezTo>
                    <a:pt x="308" y="0"/>
                    <a:pt x="580" y="130"/>
                    <a:pt x="846" y="154"/>
                  </a:cubicBezTo>
                  <a:cubicBezTo>
                    <a:pt x="917" y="166"/>
                    <a:pt x="923" y="266"/>
                    <a:pt x="923" y="332"/>
                  </a:cubicBezTo>
                  <a:cubicBezTo>
                    <a:pt x="917" y="521"/>
                    <a:pt x="953" y="716"/>
                    <a:pt x="870" y="97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7"/>
            <p:cNvSpPr/>
            <p:nvPr/>
          </p:nvSpPr>
          <p:spPr>
            <a:xfrm>
              <a:off x="4474289" y="1296574"/>
              <a:ext cx="8009" cy="7584"/>
            </a:xfrm>
            <a:custGeom>
              <a:avLst/>
              <a:gdLst/>
              <a:ahLst/>
              <a:cxnLst/>
              <a:rect l="l" t="t" r="r" b="b"/>
              <a:pathLst>
                <a:path w="113" h="107" extrusionOk="0">
                  <a:moveTo>
                    <a:pt x="113" y="59"/>
                  </a:moveTo>
                  <a:cubicBezTo>
                    <a:pt x="89" y="77"/>
                    <a:pt x="71" y="107"/>
                    <a:pt x="54" y="95"/>
                  </a:cubicBezTo>
                  <a:cubicBezTo>
                    <a:pt x="0" y="77"/>
                    <a:pt x="24" y="36"/>
                    <a:pt x="48" y="0"/>
                  </a:cubicBezTo>
                  <a:cubicBezTo>
                    <a:pt x="71" y="18"/>
                    <a:pt x="89" y="36"/>
                    <a:pt x="113" y="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4784459" y="1197626"/>
              <a:ext cx="7230" cy="6804"/>
            </a:xfrm>
            <a:custGeom>
              <a:avLst/>
              <a:gdLst/>
              <a:ahLst/>
              <a:cxnLst/>
              <a:rect l="l" t="t" r="r" b="b"/>
              <a:pathLst>
                <a:path w="102" h="96" extrusionOk="0">
                  <a:moveTo>
                    <a:pt x="101" y="48"/>
                  </a:moveTo>
                  <a:cubicBezTo>
                    <a:pt x="72" y="77"/>
                    <a:pt x="42" y="95"/>
                    <a:pt x="13" y="48"/>
                  </a:cubicBezTo>
                  <a:cubicBezTo>
                    <a:pt x="1" y="42"/>
                    <a:pt x="31" y="24"/>
                    <a:pt x="48" y="1"/>
                  </a:cubicBezTo>
                  <a:cubicBezTo>
                    <a:pt x="60" y="12"/>
                    <a:pt x="78" y="36"/>
                    <a:pt x="101" y="4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4522062" y="1166581"/>
              <a:ext cx="3473" cy="3473"/>
            </a:xfrm>
            <a:custGeom>
              <a:avLst/>
              <a:gdLst/>
              <a:ahLst/>
              <a:cxnLst/>
              <a:rect l="l" t="t" r="r" b="b"/>
              <a:pathLst>
                <a:path w="49" h="49" extrusionOk="0">
                  <a:moveTo>
                    <a:pt x="1" y="30"/>
                  </a:moveTo>
                  <a:cubicBezTo>
                    <a:pt x="18" y="25"/>
                    <a:pt x="30" y="7"/>
                    <a:pt x="48" y="1"/>
                  </a:cubicBezTo>
                  <a:cubicBezTo>
                    <a:pt x="36" y="19"/>
                    <a:pt x="24" y="30"/>
                    <a:pt x="18" y="48"/>
                  </a:cubicBezTo>
                  <a:close/>
                </a:path>
              </a:pathLst>
            </a:custGeom>
            <a:solidFill>
              <a:srgbClr val="5252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4252151" y="1961849"/>
              <a:ext cx="646851" cy="26013"/>
            </a:xfrm>
            <a:custGeom>
              <a:avLst/>
              <a:gdLst/>
              <a:ahLst/>
              <a:cxnLst/>
              <a:rect l="l" t="t" r="r" b="b"/>
              <a:pathLst>
                <a:path w="9126" h="367" extrusionOk="0">
                  <a:moveTo>
                    <a:pt x="0" y="136"/>
                  </a:moveTo>
                  <a:cubicBezTo>
                    <a:pt x="41" y="18"/>
                    <a:pt x="142" y="24"/>
                    <a:pt x="237" y="24"/>
                  </a:cubicBezTo>
                  <a:cubicBezTo>
                    <a:pt x="526" y="35"/>
                    <a:pt x="822" y="35"/>
                    <a:pt x="1112" y="47"/>
                  </a:cubicBezTo>
                  <a:cubicBezTo>
                    <a:pt x="2567" y="130"/>
                    <a:pt x="4033" y="83"/>
                    <a:pt x="5488" y="41"/>
                  </a:cubicBezTo>
                  <a:cubicBezTo>
                    <a:pt x="6642" y="0"/>
                    <a:pt x="7795" y="71"/>
                    <a:pt x="8942" y="148"/>
                  </a:cubicBezTo>
                  <a:cubicBezTo>
                    <a:pt x="9019" y="160"/>
                    <a:pt x="9125" y="142"/>
                    <a:pt x="9108" y="266"/>
                  </a:cubicBezTo>
                  <a:cubicBezTo>
                    <a:pt x="9102" y="343"/>
                    <a:pt x="9019" y="367"/>
                    <a:pt x="8948" y="367"/>
                  </a:cubicBezTo>
                  <a:cubicBezTo>
                    <a:pt x="8753" y="355"/>
                    <a:pt x="8564" y="343"/>
                    <a:pt x="8363" y="337"/>
                  </a:cubicBezTo>
                  <a:cubicBezTo>
                    <a:pt x="6653" y="225"/>
                    <a:pt x="4950" y="278"/>
                    <a:pt x="3241" y="319"/>
                  </a:cubicBezTo>
                  <a:cubicBezTo>
                    <a:pt x="2241" y="343"/>
                    <a:pt x="1242" y="278"/>
                    <a:pt x="237" y="254"/>
                  </a:cubicBezTo>
                  <a:cubicBezTo>
                    <a:pt x="148" y="254"/>
                    <a:pt x="53" y="248"/>
                    <a:pt x="0" y="1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4244567" y="1866233"/>
              <a:ext cx="436904" cy="25659"/>
            </a:xfrm>
            <a:custGeom>
              <a:avLst/>
              <a:gdLst/>
              <a:ahLst/>
              <a:cxnLst/>
              <a:rect l="l" t="t" r="r" b="b"/>
              <a:pathLst>
                <a:path w="6164" h="362" extrusionOk="0">
                  <a:moveTo>
                    <a:pt x="2721" y="30"/>
                  </a:moveTo>
                  <a:cubicBezTo>
                    <a:pt x="3774" y="54"/>
                    <a:pt x="4826" y="54"/>
                    <a:pt x="5885" y="101"/>
                  </a:cubicBezTo>
                  <a:cubicBezTo>
                    <a:pt x="5986" y="113"/>
                    <a:pt x="6151" y="60"/>
                    <a:pt x="6157" y="213"/>
                  </a:cubicBezTo>
                  <a:cubicBezTo>
                    <a:pt x="6163" y="361"/>
                    <a:pt x="5992" y="338"/>
                    <a:pt x="5891" y="332"/>
                  </a:cubicBezTo>
                  <a:cubicBezTo>
                    <a:pt x="5513" y="320"/>
                    <a:pt x="5146" y="290"/>
                    <a:pt x="4767" y="279"/>
                  </a:cubicBezTo>
                  <a:cubicBezTo>
                    <a:pt x="3596" y="267"/>
                    <a:pt x="2431" y="267"/>
                    <a:pt x="1260" y="261"/>
                  </a:cubicBezTo>
                  <a:cubicBezTo>
                    <a:pt x="900" y="249"/>
                    <a:pt x="539" y="231"/>
                    <a:pt x="184" y="213"/>
                  </a:cubicBezTo>
                  <a:cubicBezTo>
                    <a:pt x="101" y="208"/>
                    <a:pt x="1" y="208"/>
                    <a:pt x="12" y="89"/>
                  </a:cubicBezTo>
                  <a:cubicBezTo>
                    <a:pt x="18" y="1"/>
                    <a:pt x="107" y="1"/>
                    <a:pt x="178" y="1"/>
                  </a:cubicBezTo>
                  <a:cubicBezTo>
                    <a:pt x="568" y="7"/>
                    <a:pt x="953" y="18"/>
                    <a:pt x="1343" y="30"/>
                  </a:cubicBezTo>
                  <a:cubicBezTo>
                    <a:pt x="1804" y="36"/>
                    <a:pt x="2260" y="30"/>
                    <a:pt x="2721" y="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4377467" y="1636938"/>
              <a:ext cx="78039" cy="184075"/>
            </a:xfrm>
            <a:custGeom>
              <a:avLst/>
              <a:gdLst/>
              <a:ahLst/>
              <a:cxnLst/>
              <a:rect l="l" t="t" r="r" b="b"/>
              <a:pathLst>
                <a:path w="1101" h="2597" extrusionOk="0">
                  <a:moveTo>
                    <a:pt x="657" y="1408"/>
                  </a:moveTo>
                  <a:lnTo>
                    <a:pt x="408" y="1408"/>
                  </a:lnTo>
                  <a:cubicBezTo>
                    <a:pt x="284" y="1408"/>
                    <a:pt x="237" y="1461"/>
                    <a:pt x="237" y="1586"/>
                  </a:cubicBezTo>
                  <a:cubicBezTo>
                    <a:pt x="243" y="1810"/>
                    <a:pt x="184" y="2065"/>
                    <a:pt x="272" y="2242"/>
                  </a:cubicBezTo>
                  <a:cubicBezTo>
                    <a:pt x="379" y="2449"/>
                    <a:pt x="675" y="2337"/>
                    <a:pt x="882" y="2384"/>
                  </a:cubicBezTo>
                  <a:cubicBezTo>
                    <a:pt x="917" y="2390"/>
                    <a:pt x="970" y="2384"/>
                    <a:pt x="1000" y="2408"/>
                  </a:cubicBezTo>
                  <a:cubicBezTo>
                    <a:pt x="1029" y="2419"/>
                    <a:pt x="1071" y="2461"/>
                    <a:pt x="1071" y="2484"/>
                  </a:cubicBezTo>
                  <a:cubicBezTo>
                    <a:pt x="1071" y="2514"/>
                    <a:pt x="1029" y="2579"/>
                    <a:pt x="1006" y="2579"/>
                  </a:cubicBezTo>
                  <a:cubicBezTo>
                    <a:pt x="716" y="2597"/>
                    <a:pt x="420" y="2597"/>
                    <a:pt x="142" y="2526"/>
                  </a:cubicBezTo>
                  <a:cubicBezTo>
                    <a:pt x="36" y="2502"/>
                    <a:pt x="24" y="2414"/>
                    <a:pt x="24" y="2325"/>
                  </a:cubicBezTo>
                  <a:cubicBezTo>
                    <a:pt x="18" y="1657"/>
                    <a:pt x="0" y="994"/>
                    <a:pt x="6" y="320"/>
                  </a:cubicBezTo>
                  <a:cubicBezTo>
                    <a:pt x="6" y="54"/>
                    <a:pt x="77" y="1"/>
                    <a:pt x="343" y="18"/>
                  </a:cubicBezTo>
                  <a:cubicBezTo>
                    <a:pt x="544" y="30"/>
                    <a:pt x="751" y="60"/>
                    <a:pt x="964" y="89"/>
                  </a:cubicBezTo>
                  <a:cubicBezTo>
                    <a:pt x="1029" y="101"/>
                    <a:pt x="1100" y="137"/>
                    <a:pt x="1094" y="225"/>
                  </a:cubicBezTo>
                  <a:cubicBezTo>
                    <a:pt x="1089" y="320"/>
                    <a:pt x="1006" y="314"/>
                    <a:pt x="941" y="308"/>
                  </a:cubicBezTo>
                  <a:cubicBezTo>
                    <a:pt x="887" y="308"/>
                    <a:pt x="828" y="284"/>
                    <a:pt x="775" y="284"/>
                  </a:cubicBezTo>
                  <a:cubicBezTo>
                    <a:pt x="598" y="267"/>
                    <a:pt x="355" y="148"/>
                    <a:pt x="266" y="284"/>
                  </a:cubicBezTo>
                  <a:cubicBezTo>
                    <a:pt x="125" y="503"/>
                    <a:pt x="225" y="793"/>
                    <a:pt x="243" y="1053"/>
                  </a:cubicBezTo>
                  <a:cubicBezTo>
                    <a:pt x="249" y="1148"/>
                    <a:pt x="361" y="1148"/>
                    <a:pt x="444" y="1154"/>
                  </a:cubicBezTo>
                  <a:cubicBezTo>
                    <a:pt x="609" y="1172"/>
                    <a:pt x="775" y="1183"/>
                    <a:pt x="941" y="1201"/>
                  </a:cubicBezTo>
                  <a:cubicBezTo>
                    <a:pt x="1012" y="1207"/>
                    <a:pt x="1083" y="1231"/>
                    <a:pt x="1065" y="1325"/>
                  </a:cubicBezTo>
                  <a:cubicBezTo>
                    <a:pt x="1059" y="1402"/>
                    <a:pt x="994" y="1408"/>
                    <a:pt x="941" y="1408"/>
                  </a:cubicBezTo>
                  <a:cubicBezTo>
                    <a:pt x="846" y="1414"/>
                    <a:pt x="746" y="1408"/>
                    <a:pt x="651" y="1408"/>
                  </a:cubicBezTo>
                  <a:cubicBezTo>
                    <a:pt x="657" y="1426"/>
                    <a:pt x="657" y="1414"/>
                    <a:pt x="657" y="14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7"/>
            <p:cNvSpPr/>
            <p:nvPr/>
          </p:nvSpPr>
          <p:spPr>
            <a:xfrm>
              <a:off x="4258814" y="1639489"/>
              <a:ext cx="92286" cy="170679"/>
            </a:xfrm>
            <a:custGeom>
              <a:avLst/>
              <a:gdLst/>
              <a:ahLst/>
              <a:cxnLst/>
              <a:rect l="l" t="t" r="r" b="b"/>
              <a:pathLst>
                <a:path w="1302" h="2408" extrusionOk="0">
                  <a:moveTo>
                    <a:pt x="935" y="12"/>
                  </a:moveTo>
                  <a:lnTo>
                    <a:pt x="1018" y="12"/>
                  </a:lnTo>
                  <a:cubicBezTo>
                    <a:pt x="1112" y="18"/>
                    <a:pt x="1243" y="0"/>
                    <a:pt x="1243" y="130"/>
                  </a:cubicBezTo>
                  <a:cubicBezTo>
                    <a:pt x="1243" y="272"/>
                    <a:pt x="1107" y="225"/>
                    <a:pt x="1018" y="225"/>
                  </a:cubicBezTo>
                  <a:cubicBezTo>
                    <a:pt x="876" y="225"/>
                    <a:pt x="740" y="225"/>
                    <a:pt x="610" y="278"/>
                  </a:cubicBezTo>
                  <a:cubicBezTo>
                    <a:pt x="225" y="426"/>
                    <a:pt x="160" y="798"/>
                    <a:pt x="486" y="1053"/>
                  </a:cubicBezTo>
                  <a:cubicBezTo>
                    <a:pt x="669" y="1201"/>
                    <a:pt x="882" y="1313"/>
                    <a:pt x="1036" y="1490"/>
                  </a:cubicBezTo>
                  <a:cubicBezTo>
                    <a:pt x="1166" y="1638"/>
                    <a:pt x="1302" y="1792"/>
                    <a:pt x="1225" y="2011"/>
                  </a:cubicBezTo>
                  <a:cubicBezTo>
                    <a:pt x="1136" y="2236"/>
                    <a:pt x="941" y="2342"/>
                    <a:pt x="710" y="2378"/>
                  </a:cubicBezTo>
                  <a:cubicBezTo>
                    <a:pt x="557" y="2407"/>
                    <a:pt x="409" y="2383"/>
                    <a:pt x="261" y="2324"/>
                  </a:cubicBezTo>
                  <a:cubicBezTo>
                    <a:pt x="190" y="2295"/>
                    <a:pt x="78" y="2289"/>
                    <a:pt x="95" y="2176"/>
                  </a:cubicBezTo>
                  <a:cubicBezTo>
                    <a:pt x="113" y="2070"/>
                    <a:pt x="208" y="2088"/>
                    <a:pt x="296" y="2111"/>
                  </a:cubicBezTo>
                  <a:cubicBezTo>
                    <a:pt x="415" y="2141"/>
                    <a:pt x="545" y="2171"/>
                    <a:pt x="669" y="2159"/>
                  </a:cubicBezTo>
                  <a:cubicBezTo>
                    <a:pt x="817" y="2135"/>
                    <a:pt x="941" y="2088"/>
                    <a:pt x="1006" y="1952"/>
                  </a:cubicBezTo>
                  <a:cubicBezTo>
                    <a:pt x="1065" y="1810"/>
                    <a:pt x="959" y="1715"/>
                    <a:pt x="876" y="1626"/>
                  </a:cubicBezTo>
                  <a:cubicBezTo>
                    <a:pt x="769" y="1514"/>
                    <a:pt x="645" y="1425"/>
                    <a:pt x="527" y="1337"/>
                  </a:cubicBezTo>
                  <a:cubicBezTo>
                    <a:pt x="107" y="1041"/>
                    <a:pt x="1" y="858"/>
                    <a:pt x="101" y="532"/>
                  </a:cubicBezTo>
                  <a:cubicBezTo>
                    <a:pt x="184" y="195"/>
                    <a:pt x="480" y="12"/>
                    <a:pt x="935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7"/>
            <p:cNvSpPr/>
            <p:nvPr/>
          </p:nvSpPr>
          <p:spPr>
            <a:xfrm>
              <a:off x="4475990" y="1641119"/>
              <a:ext cx="120780" cy="175286"/>
            </a:xfrm>
            <a:custGeom>
              <a:avLst/>
              <a:gdLst/>
              <a:ahLst/>
              <a:cxnLst/>
              <a:rect l="l" t="t" r="r" b="b"/>
              <a:pathLst>
                <a:path w="1704" h="2473" extrusionOk="0">
                  <a:moveTo>
                    <a:pt x="864" y="409"/>
                  </a:moveTo>
                  <a:cubicBezTo>
                    <a:pt x="816" y="811"/>
                    <a:pt x="864" y="1219"/>
                    <a:pt x="858" y="1615"/>
                  </a:cubicBezTo>
                  <a:cubicBezTo>
                    <a:pt x="852" y="1852"/>
                    <a:pt x="858" y="2088"/>
                    <a:pt x="852" y="2325"/>
                  </a:cubicBezTo>
                  <a:cubicBezTo>
                    <a:pt x="852" y="2402"/>
                    <a:pt x="834" y="2473"/>
                    <a:pt x="745" y="2467"/>
                  </a:cubicBezTo>
                  <a:cubicBezTo>
                    <a:pt x="657" y="2455"/>
                    <a:pt x="651" y="2378"/>
                    <a:pt x="651" y="2307"/>
                  </a:cubicBezTo>
                  <a:cubicBezTo>
                    <a:pt x="645" y="1810"/>
                    <a:pt x="645" y="1314"/>
                    <a:pt x="639" y="811"/>
                  </a:cubicBezTo>
                  <a:cubicBezTo>
                    <a:pt x="639" y="746"/>
                    <a:pt x="639" y="669"/>
                    <a:pt x="645" y="604"/>
                  </a:cubicBezTo>
                  <a:cubicBezTo>
                    <a:pt x="651" y="432"/>
                    <a:pt x="586" y="350"/>
                    <a:pt x="402" y="350"/>
                  </a:cubicBezTo>
                  <a:cubicBezTo>
                    <a:pt x="260" y="350"/>
                    <a:pt x="0" y="409"/>
                    <a:pt x="6" y="243"/>
                  </a:cubicBezTo>
                  <a:cubicBezTo>
                    <a:pt x="24" y="1"/>
                    <a:pt x="284" y="137"/>
                    <a:pt x="420" y="137"/>
                  </a:cubicBezTo>
                  <a:cubicBezTo>
                    <a:pt x="787" y="137"/>
                    <a:pt x="1142" y="190"/>
                    <a:pt x="1502" y="220"/>
                  </a:cubicBezTo>
                  <a:cubicBezTo>
                    <a:pt x="1579" y="225"/>
                    <a:pt x="1703" y="231"/>
                    <a:pt x="1692" y="332"/>
                  </a:cubicBezTo>
                  <a:cubicBezTo>
                    <a:pt x="1686" y="462"/>
                    <a:pt x="1550" y="432"/>
                    <a:pt x="1467" y="438"/>
                  </a:cubicBezTo>
                  <a:cubicBezTo>
                    <a:pt x="1266" y="450"/>
                    <a:pt x="1071" y="367"/>
                    <a:pt x="864" y="4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4608464" y="1737941"/>
              <a:ext cx="21831" cy="23603"/>
            </a:xfrm>
            <a:custGeom>
              <a:avLst/>
              <a:gdLst/>
              <a:ahLst/>
              <a:cxnLst/>
              <a:rect l="l" t="t" r="r" b="b"/>
              <a:pathLst>
                <a:path w="308" h="333" extrusionOk="0">
                  <a:moveTo>
                    <a:pt x="166" y="1"/>
                  </a:moveTo>
                  <a:cubicBezTo>
                    <a:pt x="260" y="19"/>
                    <a:pt x="308" y="90"/>
                    <a:pt x="296" y="178"/>
                  </a:cubicBezTo>
                  <a:cubicBezTo>
                    <a:pt x="290" y="273"/>
                    <a:pt x="237" y="332"/>
                    <a:pt x="142" y="326"/>
                  </a:cubicBezTo>
                  <a:cubicBezTo>
                    <a:pt x="47" y="314"/>
                    <a:pt x="0" y="243"/>
                    <a:pt x="12" y="155"/>
                  </a:cubicBezTo>
                  <a:cubicBezTo>
                    <a:pt x="18" y="60"/>
                    <a:pt x="71" y="1"/>
                    <a:pt x="1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4721678" y="1669195"/>
              <a:ext cx="166497" cy="161110"/>
            </a:xfrm>
            <a:custGeom>
              <a:avLst/>
              <a:gdLst/>
              <a:ahLst/>
              <a:cxnLst/>
              <a:rect l="l" t="t" r="r" b="b"/>
              <a:pathLst>
                <a:path w="2349" h="2273" extrusionOk="0">
                  <a:moveTo>
                    <a:pt x="1302" y="2272"/>
                  </a:moveTo>
                  <a:cubicBezTo>
                    <a:pt x="900" y="2248"/>
                    <a:pt x="598" y="2237"/>
                    <a:pt x="297" y="2213"/>
                  </a:cubicBezTo>
                  <a:cubicBezTo>
                    <a:pt x="96" y="2207"/>
                    <a:pt x="1" y="2118"/>
                    <a:pt x="19" y="1894"/>
                  </a:cubicBezTo>
                  <a:cubicBezTo>
                    <a:pt x="72" y="1338"/>
                    <a:pt x="119" y="793"/>
                    <a:pt x="155" y="238"/>
                  </a:cubicBezTo>
                  <a:cubicBezTo>
                    <a:pt x="167" y="54"/>
                    <a:pt x="249" y="1"/>
                    <a:pt x="421" y="7"/>
                  </a:cubicBezTo>
                  <a:cubicBezTo>
                    <a:pt x="989" y="54"/>
                    <a:pt x="1550" y="96"/>
                    <a:pt x="2118" y="137"/>
                  </a:cubicBezTo>
                  <a:cubicBezTo>
                    <a:pt x="2272" y="143"/>
                    <a:pt x="2325" y="208"/>
                    <a:pt x="2337" y="374"/>
                  </a:cubicBezTo>
                  <a:cubicBezTo>
                    <a:pt x="2349" y="941"/>
                    <a:pt x="2278" y="1503"/>
                    <a:pt x="2254" y="2071"/>
                  </a:cubicBezTo>
                  <a:cubicBezTo>
                    <a:pt x="2248" y="2242"/>
                    <a:pt x="2142" y="2272"/>
                    <a:pt x="2000" y="2272"/>
                  </a:cubicBezTo>
                  <a:cubicBezTo>
                    <a:pt x="1734" y="2266"/>
                    <a:pt x="1468" y="2272"/>
                    <a:pt x="1302" y="227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7"/>
            <p:cNvSpPr/>
            <p:nvPr/>
          </p:nvSpPr>
          <p:spPr>
            <a:xfrm>
              <a:off x="4935050" y="1069175"/>
              <a:ext cx="80975" cy="95250"/>
            </a:xfrm>
            <a:custGeom>
              <a:avLst/>
              <a:gdLst/>
              <a:ahLst/>
              <a:cxnLst/>
              <a:rect l="l" t="t" r="r" b="b"/>
              <a:pathLst>
                <a:path w="3239" h="3810" extrusionOk="0">
                  <a:moveTo>
                    <a:pt x="1905" y="0"/>
                  </a:moveTo>
                  <a:lnTo>
                    <a:pt x="0" y="3810"/>
                  </a:lnTo>
                  <a:lnTo>
                    <a:pt x="3239" y="2667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48"/>
          <p:cNvSpPr txBox="1">
            <a:spLocks noGrp="1"/>
          </p:cNvSpPr>
          <p:nvPr>
            <p:ph type="title"/>
          </p:nvPr>
        </p:nvSpPr>
        <p:spPr>
          <a:xfrm>
            <a:off x="1740665" y="0"/>
            <a:ext cx="5486400" cy="115677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DC0"/>
        </a:solidFill>
        <a:effectLst/>
      </p:bgPr>
    </p:bg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51"/>
          <p:cNvSpPr txBox="1">
            <a:spLocks noGrp="1"/>
          </p:cNvSpPr>
          <p:nvPr>
            <p:ph type="title"/>
          </p:nvPr>
        </p:nvSpPr>
        <p:spPr>
          <a:xfrm>
            <a:off x="4018900" y="484625"/>
            <a:ext cx="4069200" cy="67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Grand Hotel"/>
                <a:ea typeface="Grand Hotel"/>
                <a:cs typeface="Grand Hotel"/>
                <a:sym typeface="Grand Hotel"/>
              </a:rPr>
              <a:t>Khó khăn</a:t>
            </a:r>
            <a:endParaRPr dirty="0">
              <a:latin typeface="Grand Hotel"/>
              <a:ea typeface="Grand Hotel"/>
              <a:cs typeface="Grand Hotel"/>
              <a:sym typeface="Grand Hotel"/>
            </a:endParaRPr>
          </a:p>
        </p:txBody>
      </p:sp>
      <p:sp>
        <p:nvSpPr>
          <p:cNvPr id="1094" name="Google Shape;1094;p51"/>
          <p:cNvSpPr txBox="1">
            <a:spLocks noGrp="1"/>
          </p:cNvSpPr>
          <p:nvPr>
            <p:ph type="subTitle" idx="1"/>
          </p:nvPr>
        </p:nvSpPr>
        <p:spPr>
          <a:xfrm>
            <a:off x="4018900" y="1875089"/>
            <a:ext cx="4068000" cy="20505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dirty="0" err="1"/>
              <a:t>Đê</a:t>
            </a:r>
            <a:r>
              <a:rPr lang="en-GB" sz="1800" dirty="0"/>
              <a:t>̀ </a:t>
            </a:r>
            <a:r>
              <a:rPr lang="en-GB" sz="1800" dirty="0" err="1"/>
              <a:t>tài</a:t>
            </a:r>
            <a:r>
              <a:rPr lang="en-GB" sz="1800" dirty="0"/>
              <a:t> có khá </a:t>
            </a:r>
            <a:r>
              <a:rPr lang="en-GB" sz="1800" dirty="0" err="1"/>
              <a:t>nhiều</a:t>
            </a:r>
            <a:r>
              <a:rPr lang="en-GB" sz="1800" dirty="0"/>
              <a:t> </a:t>
            </a:r>
            <a:r>
              <a:rPr lang="en-GB" sz="1800" dirty="0" err="1"/>
              <a:t>thư</a:t>
            </a:r>
            <a:r>
              <a:rPr lang="en-GB" sz="1800" dirty="0"/>
              <a:t>́ có </a:t>
            </a:r>
            <a:r>
              <a:rPr lang="en-GB" sz="1800" dirty="0" err="1"/>
              <a:t>thê</a:t>
            </a:r>
            <a:r>
              <a:rPr lang="en-GB" sz="1800" dirty="0"/>
              <a:t>̉ </a:t>
            </a:r>
            <a:r>
              <a:rPr lang="en-GB" sz="1800" dirty="0" err="1"/>
              <a:t>triển</a:t>
            </a:r>
            <a:r>
              <a:rPr lang="en-GB" sz="1800" dirty="0"/>
              <a:t> </a:t>
            </a:r>
            <a:r>
              <a:rPr lang="en-GB" sz="1800" dirty="0" err="1"/>
              <a:t>khai</a:t>
            </a:r>
            <a:r>
              <a:rPr lang="en-GB" sz="1800" dirty="0"/>
              <a:t> </a:t>
            </a:r>
            <a:r>
              <a:rPr lang="en-GB" sz="1800" dirty="0" err="1"/>
              <a:t>nên</a:t>
            </a:r>
            <a:r>
              <a:rPr lang="en-GB" sz="1800" dirty="0"/>
              <a:t> </a:t>
            </a:r>
            <a:r>
              <a:rPr lang="en-GB" sz="1800" dirty="0" err="1"/>
              <a:t>chưa</a:t>
            </a:r>
            <a:r>
              <a:rPr lang="en-GB" sz="1800" dirty="0"/>
              <a:t> </a:t>
            </a:r>
            <a:r>
              <a:rPr lang="en-GB" sz="1800" dirty="0" err="1"/>
              <a:t>hoàn</a:t>
            </a:r>
            <a:r>
              <a:rPr lang="en-GB" sz="1800" dirty="0"/>
              <a:t> </a:t>
            </a:r>
            <a:r>
              <a:rPr lang="en-GB" sz="1800" dirty="0" err="1"/>
              <a:t>thiện</a:t>
            </a:r>
            <a:r>
              <a:rPr lang="en-GB" sz="1800" dirty="0"/>
              <a:t> </a:t>
            </a:r>
            <a:r>
              <a:rPr lang="en-GB" sz="1800" dirty="0" err="1"/>
              <a:t>mốt</a:t>
            </a:r>
            <a:r>
              <a:rPr lang="en-GB" sz="1800" dirty="0"/>
              <a:t> </a:t>
            </a:r>
            <a:r>
              <a:rPr lang="en-GB" sz="1800" dirty="0" err="1"/>
              <a:t>sô</a:t>
            </a:r>
            <a:r>
              <a:rPr lang="en-GB" sz="1800" dirty="0"/>
              <a:t>́ </a:t>
            </a:r>
            <a:r>
              <a:rPr lang="en-GB" sz="1800" dirty="0" err="1"/>
              <a:t>chức</a:t>
            </a:r>
            <a:r>
              <a:rPr lang="en-GB" sz="1800" dirty="0"/>
              <a:t> </a:t>
            </a:r>
            <a:r>
              <a:rPr lang="en-GB" sz="1800" dirty="0" err="1"/>
              <a:t>năng</a:t>
            </a: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dirty="0" err="1"/>
              <a:t>Dành</a:t>
            </a:r>
            <a:r>
              <a:rPr lang="en-GB" sz="1800" dirty="0"/>
              <a:t> </a:t>
            </a:r>
            <a:r>
              <a:rPr lang="en-GB" sz="1800" dirty="0" err="1"/>
              <a:t>nhiều</a:t>
            </a:r>
            <a:r>
              <a:rPr lang="en-GB" sz="1800" dirty="0"/>
              <a:t> </a:t>
            </a:r>
            <a:r>
              <a:rPr lang="en-GB" sz="1800" dirty="0" err="1"/>
              <a:t>thời</a:t>
            </a:r>
            <a:r>
              <a:rPr lang="en-GB" sz="1800" dirty="0"/>
              <a:t> </a:t>
            </a:r>
            <a:r>
              <a:rPr lang="en-GB" sz="1800" dirty="0" err="1"/>
              <a:t>gian</a:t>
            </a:r>
            <a:r>
              <a:rPr lang="en-GB" sz="1800" dirty="0"/>
              <a:t> </a:t>
            </a:r>
            <a:r>
              <a:rPr lang="en-GB" sz="1800" dirty="0" err="1"/>
              <a:t>cho</a:t>
            </a:r>
            <a:r>
              <a:rPr lang="en-GB" sz="1800" dirty="0"/>
              <a:t> </a:t>
            </a:r>
            <a:r>
              <a:rPr lang="en-GB" sz="1800" dirty="0" err="1"/>
              <a:t>chức</a:t>
            </a:r>
            <a:r>
              <a:rPr lang="en-GB" sz="1800" dirty="0"/>
              <a:t> </a:t>
            </a:r>
            <a:r>
              <a:rPr lang="en-GB" sz="1800" dirty="0" err="1"/>
              <a:t>năng</a:t>
            </a:r>
            <a:r>
              <a:rPr lang="en-GB" sz="1800" dirty="0"/>
              <a:t> </a:t>
            </a:r>
            <a:r>
              <a:rPr lang="en-GB" sz="1800" dirty="0" err="1"/>
              <a:t>nên</a:t>
            </a:r>
            <a:r>
              <a:rPr lang="en-GB" sz="1800" dirty="0"/>
              <a:t> </a:t>
            </a:r>
            <a:r>
              <a:rPr lang="en-GB" sz="1800" dirty="0" err="1"/>
              <a:t>phần</a:t>
            </a:r>
            <a:r>
              <a:rPr lang="en-GB" sz="1800" dirty="0"/>
              <a:t> </a:t>
            </a:r>
            <a:r>
              <a:rPr lang="en-GB" sz="1800" dirty="0" err="1"/>
              <a:t>giao</a:t>
            </a:r>
            <a:r>
              <a:rPr lang="en-GB" sz="1800" dirty="0"/>
              <a:t> </a:t>
            </a:r>
            <a:r>
              <a:rPr lang="en-GB" sz="1800" dirty="0" err="1"/>
              <a:t>diện</a:t>
            </a:r>
            <a:r>
              <a:rPr lang="en-GB" sz="1800" dirty="0"/>
              <a:t> </a:t>
            </a:r>
            <a:r>
              <a:rPr lang="en-GB" sz="1800" dirty="0" err="1"/>
              <a:t>còn</a:t>
            </a:r>
            <a:r>
              <a:rPr lang="en-GB" sz="1800" dirty="0"/>
              <a:t> </a:t>
            </a:r>
            <a:r>
              <a:rPr lang="en-GB" sz="1800" dirty="0" err="1"/>
              <a:t>xấu</a:t>
            </a: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dirty="0" err="1"/>
              <a:t>Chưa</a:t>
            </a:r>
            <a:r>
              <a:rPr lang="en-GB" sz="1800" dirty="0"/>
              <a:t> </a:t>
            </a:r>
            <a:r>
              <a:rPr lang="en-GB" sz="1800" dirty="0" err="1"/>
              <a:t>quen</a:t>
            </a:r>
            <a:r>
              <a:rPr lang="en-GB" sz="1800" dirty="0"/>
              <a:t> </a:t>
            </a:r>
            <a:r>
              <a:rPr lang="en-GB" sz="1800" dirty="0" err="1"/>
              <a:t>với</a:t>
            </a:r>
            <a:r>
              <a:rPr lang="en-GB" sz="1800" dirty="0"/>
              <a:t> Ajax </a:t>
            </a:r>
            <a:r>
              <a:rPr lang="en-GB" sz="1800" dirty="0" err="1"/>
              <a:t>nên</a:t>
            </a:r>
            <a:r>
              <a:rPr lang="en-GB" sz="1800" dirty="0"/>
              <a:t> </a:t>
            </a:r>
            <a:r>
              <a:rPr lang="en-GB" sz="1800" dirty="0" err="1"/>
              <a:t>còn</a:t>
            </a:r>
            <a:r>
              <a:rPr lang="en-GB" sz="1800" dirty="0"/>
              <a:t> </a:t>
            </a:r>
            <a:r>
              <a:rPr lang="en-GB" sz="1800" dirty="0" err="1"/>
              <a:t>lúng</a:t>
            </a:r>
            <a:r>
              <a:rPr lang="en-GB" sz="1800" dirty="0"/>
              <a:t> </a:t>
            </a:r>
            <a:r>
              <a:rPr lang="en-GB" sz="1800" dirty="0" err="1"/>
              <a:t>túng</a:t>
            </a:r>
            <a:endParaRPr lang="en-GB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sz="1800" dirty="0">
              <a:solidFill>
                <a:schemeClr val="accent2"/>
              </a:solidFill>
            </a:endParaRPr>
          </a:p>
        </p:txBody>
      </p:sp>
      <p:grpSp>
        <p:nvGrpSpPr>
          <p:cNvPr id="1095" name="Google Shape;1095;p51"/>
          <p:cNvGrpSpPr/>
          <p:nvPr/>
        </p:nvGrpSpPr>
        <p:grpSpPr>
          <a:xfrm>
            <a:off x="1546588" y="1127800"/>
            <a:ext cx="1142821" cy="3224130"/>
            <a:chOff x="1546588" y="1127800"/>
            <a:chExt cx="1142821" cy="3224130"/>
          </a:xfrm>
        </p:grpSpPr>
        <p:sp>
          <p:nvSpPr>
            <p:cNvPr id="1096" name="Google Shape;1096;p51"/>
            <p:cNvSpPr/>
            <p:nvPr/>
          </p:nvSpPr>
          <p:spPr>
            <a:xfrm>
              <a:off x="2214646" y="3946617"/>
              <a:ext cx="164107" cy="162543"/>
            </a:xfrm>
            <a:custGeom>
              <a:avLst/>
              <a:gdLst/>
              <a:ahLst/>
              <a:cxnLst/>
              <a:rect l="l" t="t" r="r" b="b"/>
              <a:pathLst>
                <a:path w="1154" h="1143" extrusionOk="0">
                  <a:moveTo>
                    <a:pt x="544" y="1"/>
                  </a:moveTo>
                  <a:lnTo>
                    <a:pt x="361" y="385"/>
                  </a:lnTo>
                  <a:lnTo>
                    <a:pt x="0" y="604"/>
                  </a:lnTo>
                  <a:lnTo>
                    <a:pt x="385" y="787"/>
                  </a:lnTo>
                  <a:lnTo>
                    <a:pt x="610" y="1142"/>
                  </a:lnTo>
                  <a:lnTo>
                    <a:pt x="793" y="758"/>
                  </a:lnTo>
                  <a:lnTo>
                    <a:pt x="1154" y="539"/>
                  </a:lnTo>
                  <a:lnTo>
                    <a:pt x="769" y="356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1"/>
            <p:cNvSpPr/>
            <p:nvPr/>
          </p:nvSpPr>
          <p:spPr>
            <a:xfrm>
              <a:off x="1546588" y="1127800"/>
              <a:ext cx="1142821" cy="3224130"/>
            </a:xfrm>
            <a:custGeom>
              <a:avLst/>
              <a:gdLst/>
              <a:ahLst/>
              <a:cxnLst/>
              <a:rect l="l" t="t" r="r" b="b"/>
              <a:pathLst>
                <a:path w="7914" h="22327" extrusionOk="0">
                  <a:moveTo>
                    <a:pt x="6264" y="4501"/>
                  </a:moveTo>
                  <a:cubicBezTo>
                    <a:pt x="6264" y="5051"/>
                    <a:pt x="6169" y="5590"/>
                    <a:pt x="6063" y="6128"/>
                  </a:cubicBezTo>
                  <a:cubicBezTo>
                    <a:pt x="6004" y="6406"/>
                    <a:pt x="5891" y="6642"/>
                    <a:pt x="5649" y="6796"/>
                  </a:cubicBezTo>
                  <a:cubicBezTo>
                    <a:pt x="5531" y="6867"/>
                    <a:pt x="5495" y="6973"/>
                    <a:pt x="5495" y="7104"/>
                  </a:cubicBezTo>
                  <a:cubicBezTo>
                    <a:pt x="5495" y="7269"/>
                    <a:pt x="5495" y="7441"/>
                    <a:pt x="5424" y="7594"/>
                  </a:cubicBezTo>
                  <a:cubicBezTo>
                    <a:pt x="5395" y="7654"/>
                    <a:pt x="5412" y="7719"/>
                    <a:pt x="5430" y="7778"/>
                  </a:cubicBezTo>
                  <a:cubicBezTo>
                    <a:pt x="5649" y="8535"/>
                    <a:pt x="5542" y="9274"/>
                    <a:pt x="5365" y="10013"/>
                  </a:cubicBezTo>
                  <a:cubicBezTo>
                    <a:pt x="5211" y="10670"/>
                    <a:pt x="5158" y="11332"/>
                    <a:pt x="5217" y="12006"/>
                  </a:cubicBezTo>
                  <a:cubicBezTo>
                    <a:pt x="5264" y="12527"/>
                    <a:pt x="5182" y="13035"/>
                    <a:pt x="5040" y="13532"/>
                  </a:cubicBezTo>
                  <a:cubicBezTo>
                    <a:pt x="4915" y="13976"/>
                    <a:pt x="4774" y="14419"/>
                    <a:pt x="4738" y="14881"/>
                  </a:cubicBezTo>
                  <a:cubicBezTo>
                    <a:pt x="4732" y="14958"/>
                    <a:pt x="4720" y="15023"/>
                    <a:pt x="4720" y="15100"/>
                  </a:cubicBezTo>
                  <a:cubicBezTo>
                    <a:pt x="4720" y="15224"/>
                    <a:pt x="4779" y="15295"/>
                    <a:pt x="4910" y="15289"/>
                  </a:cubicBezTo>
                  <a:cubicBezTo>
                    <a:pt x="5223" y="15271"/>
                    <a:pt x="5513" y="15377"/>
                    <a:pt x="5814" y="15443"/>
                  </a:cubicBezTo>
                  <a:cubicBezTo>
                    <a:pt x="5956" y="15472"/>
                    <a:pt x="6092" y="15525"/>
                    <a:pt x="6217" y="15608"/>
                  </a:cubicBezTo>
                  <a:cubicBezTo>
                    <a:pt x="6453" y="15756"/>
                    <a:pt x="6566" y="15945"/>
                    <a:pt x="6548" y="16217"/>
                  </a:cubicBezTo>
                  <a:lnTo>
                    <a:pt x="6548" y="16436"/>
                  </a:lnTo>
                  <a:cubicBezTo>
                    <a:pt x="6542" y="16548"/>
                    <a:pt x="6571" y="16619"/>
                    <a:pt x="6672" y="16685"/>
                  </a:cubicBezTo>
                  <a:cubicBezTo>
                    <a:pt x="7056" y="16939"/>
                    <a:pt x="7098" y="17240"/>
                    <a:pt x="6808" y="17589"/>
                  </a:cubicBezTo>
                  <a:cubicBezTo>
                    <a:pt x="6743" y="17660"/>
                    <a:pt x="6702" y="17731"/>
                    <a:pt x="6713" y="17832"/>
                  </a:cubicBezTo>
                  <a:cubicBezTo>
                    <a:pt x="6725" y="18234"/>
                    <a:pt x="6743" y="18636"/>
                    <a:pt x="6743" y="19038"/>
                  </a:cubicBezTo>
                  <a:cubicBezTo>
                    <a:pt x="6743" y="19163"/>
                    <a:pt x="6808" y="19192"/>
                    <a:pt x="6903" y="19222"/>
                  </a:cubicBezTo>
                  <a:cubicBezTo>
                    <a:pt x="7151" y="19310"/>
                    <a:pt x="7370" y="19435"/>
                    <a:pt x="7577" y="19600"/>
                  </a:cubicBezTo>
                  <a:cubicBezTo>
                    <a:pt x="7807" y="19778"/>
                    <a:pt x="7908" y="20014"/>
                    <a:pt x="7908" y="20292"/>
                  </a:cubicBezTo>
                  <a:cubicBezTo>
                    <a:pt x="7914" y="20611"/>
                    <a:pt x="7867" y="20931"/>
                    <a:pt x="7796" y="21250"/>
                  </a:cubicBezTo>
                  <a:cubicBezTo>
                    <a:pt x="7754" y="21457"/>
                    <a:pt x="7606" y="21587"/>
                    <a:pt x="7429" y="21682"/>
                  </a:cubicBezTo>
                  <a:cubicBezTo>
                    <a:pt x="7192" y="21818"/>
                    <a:pt x="6944" y="21889"/>
                    <a:pt x="6672" y="21948"/>
                  </a:cubicBezTo>
                  <a:cubicBezTo>
                    <a:pt x="5631" y="22173"/>
                    <a:pt x="4584" y="22327"/>
                    <a:pt x="3520" y="22273"/>
                  </a:cubicBezTo>
                  <a:cubicBezTo>
                    <a:pt x="2437" y="22232"/>
                    <a:pt x="1402" y="21972"/>
                    <a:pt x="421" y="21505"/>
                  </a:cubicBezTo>
                  <a:cubicBezTo>
                    <a:pt x="161" y="21380"/>
                    <a:pt x="60" y="21197"/>
                    <a:pt x="60" y="20925"/>
                  </a:cubicBezTo>
                  <a:cubicBezTo>
                    <a:pt x="60" y="20629"/>
                    <a:pt x="1" y="20334"/>
                    <a:pt x="48" y="20026"/>
                  </a:cubicBezTo>
                  <a:cubicBezTo>
                    <a:pt x="90" y="19819"/>
                    <a:pt x="178" y="19671"/>
                    <a:pt x="362" y="19565"/>
                  </a:cubicBezTo>
                  <a:cubicBezTo>
                    <a:pt x="539" y="19458"/>
                    <a:pt x="716" y="19346"/>
                    <a:pt x="900" y="19269"/>
                  </a:cubicBezTo>
                  <a:cubicBezTo>
                    <a:pt x="1083" y="19186"/>
                    <a:pt x="1166" y="19068"/>
                    <a:pt x="1166" y="18861"/>
                  </a:cubicBezTo>
                  <a:cubicBezTo>
                    <a:pt x="1172" y="18441"/>
                    <a:pt x="1154" y="18015"/>
                    <a:pt x="1195" y="17595"/>
                  </a:cubicBezTo>
                  <a:cubicBezTo>
                    <a:pt x="1213" y="17483"/>
                    <a:pt x="1160" y="17406"/>
                    <a:pt x="1101" y="17305"/>
                  </a:cubicBezTo>
                  <a:cubicBezTo>
                    <a:pt x="923" y="17004"/>
                    <a:pt x="953" y="16826"/>
                    <a:pt x="1225" y="16619"/>
                  </a:cubicBezTo>
                  <a:cubicBezTo>
                    <a:pt x="1320" y="16548"/>
                    <a:pt x="1361" y="16478"/>
                    <a:pt x="1361" y="16371"/>
                  </a:cubicBezTo>
                  <a:cubicBezTo>
                    <a:pt x="1361" y="16288"/>
                    <a:pt x="1379" y="16205"/>
                    <a:pt x="1373" y="16123"/>
                  </a:cubicBezTo>
                  <a:cubicBezTo>
                    <a:pt x="1367" y="15963"/>
                    <a:pt x="1450" y="15857"/>
                    <a:pt x="1574" y="15762"/>
                  </a:cubicBezTo>
                  <a:cubicBezTo>
                    <a:pt x="1870" y="15543"/>
                    <a:pt x="2207" y="15431"/>
                    <a:pt x="2568" y="15366"/>
                  </a:cubicBezTo>
                  <a:cubicBezTo>
                    <a:pt x="2668" y="15342"/>
                    <a:pt x="2769" y="15330"/>
                    <a:pt x="2869" y="15318"/>
                  </a:cubicBezTo>
                  <a:cubicBezTo>
                    <a:pt x="3183" y="15277"/>
                    <a:pt x="3242" y="15224"/>
                    <a:pt x="3289" y="14904"/>
                  </a:cubicBezTo>
                  <a:cubicBezTo>
                    <a:pt x="3325" y="14644"/>
                    <a:pt x="3265" y="14396"/>
                    <a:pt x="3212" y="14141"/>
                  </a:cubicBezTo>
                  <a:cubicBezTo>
                    <a:pt x="3118" y="13680"/>
                    <a:pt x="2964" y="13225"/>
                    <a:pt x="2916" y="12752"/>
                  </a:cubicBezTo>
                  <a:cubicBezTo>
                    <a:pt x="2887" y="12468"/>
                    <a:pt x="2875" y="12178"/>
                    <a:pt x="2911" y="11888"/>
                  </a:cubicBezTo>
                  <a:cubicBezTo>
                    <a:pt x="2964" y="11557"/>
                    <a:pt x="2934" y="11238"/>
                    <a:pt x="2816" y="10918"/>
                  </a:cubicBezTo>
                  <a:cubicBezTo>
                    <a:pt x="2550" y="10203"/>
                    <a:pt x="2485" y="9457"/>
                    <a:pt x="2449" y="8700"/>
                  </a:cubicBezTo>
                  <a:cubicBezTo>
                    <a:pt x="2437" y="8476"/>
                    <a:pt x="2461" y="8251"/>
                    <a:pt x="2526" y="8032"/>
                  </a:cubicBezTo>
                  <a:cubicBezTo>
                    <a:pt x="2579" y="7837"/>
                    <a:pt x="2603" y="7648"/>
                    <a:pt x="2508" y="7458"/>
                  </a:cubicBezTo>
                  <a:cubicBezTo>
                    <a:pt x="2408" y="7281"/>
                    <a:pt x="2526" y="7056"/>
                    <a:pt x="2420" y="6891"/>
                  </a:cubicBezTo>
                  <a:cubicBezTo>
                    <a:pt x="2313" y="6743"/>
                    <a:pt x="2165" y="6625"/>
                    <a:pt x="2077" y="6453"/>
                  </a:cubicBezTo>
                  <a:cubicBezTo>
                    <a:pt x="1935" y="6187"/>
                    <a:pt x="1840" y="5903"/>
                    <a:pt x="1840" y="5595"/>
                  </a:cubicBezTo>
                  <a:cubicBezTo>
                    <a:pt x="1840" y="5164"/>
                    <a:pt x="1811" y="4732"/>
                    <a:pt x="1757" y="4306"/>
                  </a:cubicBezTo>
                  <a:cubicBezTo>
                    <a:pt x="1692" y="3774"/>
                    <a:pt x="1923" y="3407"/>
                    <a:pt x="2366" y="3159"/>
                  </a:cubicBezTo>
                  <a:cubicBezTo>
                    <a:pt x="2508" y="3076"/>
                    <a:pt x="2656" y="2993"/>
                    <a:pt x="2804" y="2922"/>
                  </a:cubicBezTo>
                  <a:cubicBezTo>
                    <a:pt x="2928" y="2857"/>
                    <a:pt x="2982" y="2780"/>
                    <a:pt x="2881" y="2656"/>
                  </a:cubicBezTo>
                  <a:cubicBezTo>
                    <a:pt x="2686" y="2414"/>
                    <a:pt x="2668" y="2130"/>
                    <a:pt x="2686" y="1834"/>
                  </a:cubicBezTo>
                  <a:cubicBezTo>
                    <a:pt x="2698" y="1544"/>
                    <a:pt x="2692" y="1260"/>
                    <a:pt x="2751" y="971"/>
                  </a:cubicBezTo>
                  <a:cubicBezTo>
                    <a:pt x="2840" y="592"/>
                    <a:pt x="3047" y="326"/>
                    <a:pt x="3425" y="184"/>
                  </a:cubicBezTo>
                  <a:cubicBezTo>
                    <a:pt x="3644" y="107"/>
                    <a:pt x="3880" y="54"/>
                    <a:pt x="4117" y="30"/>
                  </a:cubicBezTo>
                  <a:cubicBezTo>
                    <a:pt x="4519" y="1"/>
                    <a:pt x="4975" y="314"/>
                    <a:pt x="5099" y="746"/>
                  </a:cubicBezTo>
                  <a:cubicBezTo>
                    <a:pt x="5270" y="1325"/>
                    <a:pt x="5353" y="1923"/>
                    <a:pt x="5081" y="2502"/>
                  </a:cubicBezTo>
                  <a:cubicBezTo>
                    <a:pt x="5028" y="2603"/>
                    <a:pt x="5040" y="2662"/>
                    <a:pt x="5122" y="2739"/>
                  </a:cubicBezTo>
                  <a:cubicBezTo>
                    <a:pt x="5247" y="2863"/>
                    <a:pt x="5383" y="2964"/>
                    <a:pt x="5536" y="3052"/>
                  </a:cubicBezTo>
                  <a:cubicBezTo>
                    <a:pt x="5649" y="3112"/>
                    <a:pt x="5749" y="3183"/>
                    <a:pt x="5856" y="3242"/>
                  </a:cubicBezTo>
                  <a:cubicBezTo>
                    <a:pt x="6116" y="3378"/>
                    <a:pt x="6240" y="3608"/>
                    <a:pt x="6246" y="3898"/>
                  </a:cubicBezTo>
                  <a:cubicBezTo>
                    <a:pt x="6270" y="4087"/>
                    <a:pt x="6264" y="4294"/>
                    <a:pt x="6264" y="4501"/>
                  </a:cubicBezTo>
                  <a:close/>
                  <a:moveTo>
                    <a:pt x="3206" y="5205"/>
                  </a:moveTo>
                  <a:cubicBezTo>
                    <a:pt x="3283" y="5199"/>
                    <a:pt x="3336" y="5164"/>
                    <a:pt x="3342" y="5087"/>
                  </a:cubicBezTo>
                  <a:cubicBezTo>
                    <a:pt x="3354" y="5034"/>
                    <a:pt x="3378" y="4992"/>
                    <a:pt x="3384" y="4939"/>
                  </a:cubicBezTo>
                  <a:cubicBezTo>
                    <a:pt x="3443" y="4590"/>
                    <a:pt x="3502" y="4525"/>
                    <a:pt x="3857" y="4436"/>
                  </a:cubicBezTo>
                  <a:cubicBezTo>
                    <a:pt x="3993" y="4407"/>
                    <a:pt x="4117" y="4395"/>
                    <a:pt x="4247" y="4401"/>
                  </a:cubicBezTo>
                  <a:cubicBezTo>
                    <a:pt x="4454" y="4424"/>
                    <a:pt x="4596" y="4501"/>
                    <a:pt x="4614" y="4708"/>
                  </a:cubicBezTo>
                  <a:cubicBezTo>
                    <a:pt x="4626" y="5028"/>
                    <a:pt x="4791" y="5318"/>
                    <a:pt x="4768" y="5637"/>
                  </a:cubicBezTo>
                  <a:cubicBezTo>
                    <a:pt x="4750" y="5832"/>
                    <a:pt x="4750" y="5832"/>
                    <a:pt x="4998" y="5802"/>
                  </a:cubicBezTo>
                  <a:cubicBezTo>
                    <a:pt x="5241" y="5761"/>
                    <a:pt x="5270" y="5554"/>
                    <a:pt x="5300" y="5359"/>
                  </a:cubicBezTo>
                  <a:cubicBezTo>
                    <a:pt x="5359" y="5028"/>
                    <a:pt x="5483" y="4732"/>
                    <a:pt x="5625" y="4430"/>
                  </a:cubicBezTo>
                  <a:cubicBezTo>
                    <a:pt x="5690" y="4608"/>
                    <a:pt x="5667" y="4767"/>
                    <a:pt x="5602" y="4933"/>
                  </a:cubicBezTo>
                  <a:cubicBezTo>
                    <a:pt x="5548" y="5063"/>
                    <a:pt x="5513" y="5205"/>
                    <a:pt x="5477" y="5347"/>
                  </a:cubicBezTo>
                  <a:cubicBezTo>
                    <a:pt x="5442" y="5519"/>
                    <a:pt x="5395" y="5678"/>
                    <a:pt x="5596" y="5791"/>
                  </a:cubicBezTo>
                  <a:cubicBezTo>
                    <a:pt x="5631" y="5814"/>
                    <a:pt x="5655" y="5879"/>
                    <a:pt x="5619" y="5921"/>
                  </a:cubicBezTo>
                  <a:cubicBezTo>
                    <a:pt x="5572" y="5968"/>
                    <a:pt x="5519" y="5950"/>
                    <a:pt x="5483" y="5915"/>
                  </a:cubicBezTo>
                  <a:cubicBezTo>
                    <a:pt x="5383" y="5820"/>
                    <a:pt x="5294" y="5814"/>
                    <a:pt x="5205" y="5933"/>
                  </a:cubicBezTo>
                  <a:cubicBezTo>
                    <a:pt x="5122" y="5950"/>
                    <a:pt x="5046" y="5980"/>
                    <a:pt x="4969" y="5998"/>
                  </a:cubicBezTo>
                  <a:cubicBezTo>
                    <a:pt x="4827" y="6021"/>
                    <a:pt x="4531" y="6122"/>
                    <a:pt x="4419" y="6187"/>
                  </a:cubicBezTo>
                  <a:cubicBezTo>
                    <a:pt x="4383" y="6211"/>
                    <a:pt x="4348" y="6228"/>
                    <a:pt x="4306" y="6246"/>
                  </a:cubicBezTo>
                  <a:cubicBezTo>
                    <a:pt x="4147" y="6234"/>
                    <a:pt x="4123" y="6317"/>
                    <a:pt x="4206" y="6423"/>
                  </a:cubicBezTo>
                  <a:cubicBezTo>
                    <a:pt x="4395" y="6690"/>
                    <a:pt x="4661" y="6867"/>
                    <a:pt x="4986" y="6832"/>
                  </a:cubicBezTo>
                  <a:cubicBezTo>
                    <a:pt x="5371" y="6778"/>
                    <a:pt x="5720" y="6625"/>
                    <a:pt x="5844" y="6187"/>
                  </a:cubicBezTo>
                  <a:cubicBezTo>
                    <a:pt x="6051" y="5459"/>
                    <a:pt x="6039" y="4697"/>
                    <a:pt x="6075" y="3951"/>
                  </a:cubicBezTo>
                  <a:cubicBezTo>
                    <a:pt x="6081" y="3756"/>
                    <a:pt x="6063" y="3526"/>
                    <a:pt x="5808" y="3449"/>
                  </a:cubicBezTo>
                  <a:lnTo>
                    <a:pt x="5803" y="3455"/>
                  </a:lnTo>
                  <a:cubicBezTo>
                    <a:pt x="5808" y="3395"/>
                    <a:pt x="5767" y="3390"/>
                    <a:pt x="5726" y="3378"/>
                  </a:cubicBezTo>
                  <a:cubicBezTo>
                    <a:pt x="5501" y="3212"/>
                    <a:pt x="5235" y="3106"/>
                    <a:pt x="5034" y="2905"/>
                  </a:cubicBezTo>
                  <a:cubicBezTo>
                    <a:pt x="5016" y="2887"/>
                    <a:pt x="5004" y="2857"/>
                    <a:pt x="4981" y="2834"/>
                  </a:cubicBezTo>
                  <a:cubicBezTo>
                    <a:pt x="4791" y="2656"/>
                    <a:pt x="4779" y="2656"/>
                    <a:pt x="4898" y="2443"/>
                  </a:cubicBezTo>
                  <a:cubicBezTo>
                    <a:pt x="4975" y="2307"/>
                    <a:pt x="5028" y="2159"/>
                    <a:pt x="5040" y="2006"/>
                  </a:cubicBezTo>
                  <a:cubicBezTo>
                    <a:pt x="5093" y="1627"/>
                    <a:pt x="5057" y="1243"/>
                    <a:pt x="4957" y="882"/>
                  </a:cubicBezTo>
                  <a:cubicBezTo>
                    <a:pt x="4886" y="616"/>
                    <a:pt x="4750" y="373"/>
                    <a:pt x="4442" y="296"/>
                  </a:cubicBezTo>
                  <a:lnTo>
                    <a:pt x="4442" y="302"/>
                  </a:lnTo>
                  <a:cubicBezTo>
                    <a:pt x="4436" y="243"/>
                    <a:pt x="4389" y="243"/>
                    <a:pt x="4348" y="243"/>
                  </a:cubicBezTo>
                  <a:cubicBezTo>
                    <a:pt x="4040" y="149"/>
                    <a:pt x="3762" y="237"/>
                    <a:pt x="3490" y="373"/>
                  </a:cubicBezTo>
                  <a:cubicBezTo>
                    <a:pt x="3200" y="421"/>
                    <a:pt x="3017" y="622"/>
                    <a:pt x="2970" y="882"/>
                  </a:cubicBezTo>
                  <a:cubicBezTo>
                    <a:pt x="2869" y="1456"/>
                    <a:pt x="2709" y="2047"/>
                    <a:pt x="3076" y="2609"/>
                  </a:cubicBezTo>
                  <a:cubicBezTo>
                    <a:pt x="3194" y="2786"/>
                    <a:pt x="3153" y="2869"/>
                    <a:pt x="2993" y="3005"/>
                  </a:cubicBezTo>
                  <a:cubicBezTo>
                    <a:pt x="2958" y="3035"/>
                    <a:pt x="2911" y="3064"/>
                    <a:pt x="2875" y="3094"/>
                  </a:cubicBezTo>
                  <a:cubicBezTo>
                    <a:pt x="2757" y="3153"/>
                    <a:pt x="2639" y="3200"/>
                    <a:pt x="2520" y="3271"/>
                  </a:cubicBezTo>
                  <a:cubicBezTo>
                    <a:pt x="2319" y="3390"/>
                    <a:pt x="2112" y="3514"/>
                    <a:pt x="2023" y="3750"/>
                  </a:cubicBezTo>
                  <a:cubicBezTo>
                    <a:pt x="1905" y="3922"/>
                    <a:pt x="1952" y="4105"/>
                    <a:pt x="1958" y="4288"/>
                  </a:cubicBezTo>
                  <a:cubicBezTo>
                    <a:pt x="1982" y="4720"/>
                    <a:pt x="2041" y="5146"/>
                    <a:pt x="2029" y="5578"/>
                  </a:cubicBezTo>
                  <a:cubicBezTo>
                    <a:pt x="2023" y="5850"/>
                    <a:pt x="2142" y="6092"/>
                    <a:pt x="2248" y="6335"/>
                  </a:cubicBezTo>
                  <a:cubicBezTo>
                    <a:pt x="2290" y="6441"/>
                    <a:pt x="2366" y="6530"/>
                    <a:pt x="2437" y="6613"/>
                  </a:cubicBezTo>
                  <a:cubicBezTo>
                    <a:pt x="2591" y="6772"/>
                    <a:pt x="2715" y="6778"/>
                    <a:pt x="2899" y="6654"/>
                  </a:cubicBezTo>
                  <a:cubicBezTo>
                    <a:pt x="2999" y="6589"/>
                    <a:pt x="3082" y="6494"/>
                    <a:pt x="3165" y="6394"/>
                  </a:cubicBezTo>
                  <a:cubicBezTo>
                    <a:pt x="3330" y="6199"/>
                    <a:pt x="3532" y="6086"/>
                    <a:pt x="3804" y="6092"/>
                  </a:cubicBezTo>
                  <a:cubicBezTo>
                    <a:pt x="3940" y="6092"/>
                    <a:pt x="4070" y="6069"/>
                    <a:pt x="4206" y="6057"/>
                  </a:cubicBezTo>
                  <a:cubicBezTo>
                    <a:pt x="4478" y="5992"/>
                    <a:pt x="4519" y="5939"/>
                    <a:pt x="4561" y="5625"/>
                  </a:cubicBezTo>
                  <a:cubicBezTo>
                    <a:pt x="4578" y="5252"/>
                    <a:pt x="4567" y="5235"/>
                    <a:pt x="4306" y="5122"/>
                  </a:cubicBezTo>
                  <a:cubicBezTo>
                    <a:pt x="4082" y="5057"/>
                    <a:pt x="3833" y="4998"/>
                    <a:pt x="3638" y="5152"/>
                  </a:cubicBezTo>
                  <a:cubicBezTo>
                    <a:pt x="3283" y="5430"/>
                    <a:pt x="2863" y="5560"/>
                    <a:pt x="2467" y="5743"/>
                  </a:cubicBezTo>
                  <a:cubicBezTo>
                    <a:pt x="2449" y="5755"/>
                    <a:pt x="2432" y="5755"/>
                    <a:pt x="2408" y="5761"/>
                  </a:cubicBezTo>
                  <a:cubicBezTo>
                    <a:pt x="2349" y="5785"/>
                    <a:pt x="2278" y="5862"/>
                    <a:pt x="2225" y="5773"/>
                  </a:cubicBezTo>
                  <a:cubicBezTo>
                    <a:pt x="2171" y="5678"/>
                    <a:pt x="2272" y="5637"/>
                    <a:pt x="2337" y="5595"/>
                  </a:cubicBezTo>
                  <a:cubicBezTo>
                    <a:pt x="2408" y="5554"/>
                    <a:pt x="2508" y="5548"/>
                    <a:pt x="2538" y="5430"/>
                  </a:cubicBezTo>
                  <a:cubicBezTo>
                    <a:pt x="2568" y="5264"/>
                    <a:pt x="2609" y="5111"/>
                    <a:pt x="2544" y="4945"/>
                  </a:cubicBezTo>
                  <a:cubicBezTo>
                    <a:pt x="2497" y="4844"/>
                    <a:pt x="2473" y="4732"/>
                    <a:pt x="2455" y="4620"/>
                  </a:cubicBezTo>
                  <a:cubicBezTo>
                    <a:pt x="2449" y="4578"/>
                    <a:pt x="2437" y="4519"/>
                    <a:pt x="2508" y="4501"/>
                  </a:cubicBezTo>
                  <a:cubicBezTo>
                    <a:pt x="2573" y="4490"/>
                    <a:pt x="2603" y="4543"/>
                    <a:pt x="2615" y="4584"/>
                  </a:cubicBezTo>
                  <a:cubicBezTo>
                    <a:pt x="2674" y="4827"/>
                    <a:pt x="2810" y="5063"/>
                    <a:pt x="2757" y="5323"/>
                  </a:cubicBezTo>
                  <a:cubicBezTo>
                    <a:pt x="2751" y="5329"/>
                    <a:pt x="2745" y="5341"/>
                    <a:pt x="2745" y="5347"/>
                  </a:cubicBezTo>
                  <a:cubicBezTo>
                    <a:pt x="2745" y="5353"/>
                    <a:pt x="2745" y="5377"/>
                    <a:pt x="2751" y="5377"/>
                  </a:cubicBezTo>
                  <a:cubicBezTo>
                    <a:pt x="2940" y="5418"/>
                    <a:pt x="3076" y="5312"/>
                    <a:pt x="3206" y="5205"/>
                  </a:cubicBezTo>
                  <a:close/>
                  <a:moveTo>
                    <a:pt x="5306" y="9132"/>
                  </a:moveTo>
                  <a:cubicBezTo>
                    <a:pt x="5383" y="8996"/>
                    <a:pt x="5359" y="8860"/>
                    <a:pt x="5347" y="8718"/>
                  </a:cubicBezTo>
                  <a:cubicBezTo>
                    <a:pt x="5359" y="8629"/>
                    <a:pt x="5365" y="8547"/>
                    <a:pt x="5347" y="8458"/>
                  </a:cubicBezTo>
                  <a:cubicBezTo>
                    <a:pt x="5365" y="8310"/>
                    <a:pt x="5324" y="8168"/>
                    <a:pt x="5294" y="8032"/>
                  </a:cubicBezTo>
                  <a:cubicBezTo>
                    <a:pt x="5247" y="7807"/>
                    <a:pt x="5205" y="7594"/>
                    <a:pt x="5288" y="7364"/>
                  </a:cubicBezTo>
                  <a:cubicBezTo>
                    <a:pt x="5329" y="7251"/>
                    <a:pt x="5329" y="7104"/>
                    <a:pt x="5276" y="6973"/>
                  </a:cubicBezTo>
                  <a:cubicBezTo>
                    <a:pt x="5140" y="7009"/>
                    <a:pt x="4998" y="6985"/>
                    <a:pt x="4939" y="7157"/>
                  </a:cubicBezTo>
                  <a:cubicBezTo>
                    <a:pt x="4910" y="7251"/>
                    <a:pt x="4803" y="7293"/>
                    <a:pt x="4714" y="7299"/>
                  </a:cubicBezTo>
                  <a:cubicBezTo>
                    <a:pt x="4507" y="7311"/>
                    <a:pt x="4460" y="7453"/>
                    <a:pt x="4460" y="7618"/>
                  </a:cubicBezTo>
                  <a:cubicBezTo>
                    <a:pt x="4448" y="7920"/>
                    <a:pt x="4460" y="8221"/>
                    <a:pt x="4460" y="8553"/>
                  </a:cubicBezTo>
                  <a:cubicBezTo>
                    <a:pt x="4567" y="8511"/>
                    <a:pt x="4596" y="8428"/>
                    <a:pt x="4638" y="8363"/>
                  </a:cubicBezTo>
                  <a:cubicBezTo>
                    <a:pt x="4714" y="8210"/>
                    <a:pt x="4797" y="8050"/>
                    <a:pt x="4886" y="7896"/>
                  </a:cubicBezTo>
                  <a:cubicBezTo>
                    <a:pt x="4910" y="7861"/>
                    <a:pt x="4945" y="7837"/>
                    <a:pt x="4992" y="7855"/>
                  </a:cubicBezTo>
                  <a:cubicBezTo>
                    <a:pt x="5051" y="7872"/>
                    <a:pt x="5063" y="7926"/>
                    <a:pt x="5040" y="7979"/>
                  </a:cubicBezTo>
                  <a:cubicBezTo>
                    <a:pt x="4904" y="8227"/>
                    <a:pt x="4815" y="8517"/>
                    <a:pt x="4596" y="8718"/>
                  </a:cubicBezTo>
                  <a:cubicBezTo>
                    <a:pt x="4478" y="8831"/>
                    <a:pt x="4431" y="8937"/>
                    <a:pt x="4442" y="9097"/>
                  </a:cubicBezTo>
                  <a:cubicBezTo>
                    <a:pt x="4448" y="9185"/>
                    <a:pt x="4436" y="9280"/>
                    <a:pt x="4431" y="9375"/>
                  </a:cubicBezTo>
                  <a:cubicBezTo>
                    <a:pt x="4371" y="10167"/>
                    <a:pt x="4371" y="10966"/>
                    <a:pt x="4342" y="11758"/>
                  </a:cubicBezTo>
                  <a:cubicBezTo>
                    <a:pt x="4330" y="11971"/>
                    <a:pt x="4342" y="11977"/>
                    <a:pt x="4561" y="11977"/>
                  </a:cubicBezTo>
                  <a:cubicBezTo>
                    <a:pt x="4620" y="11977"/>
                    <a:pt x="4697" y="11947"/>
                    <a:pt x="4703" y="12042"/>
                  </a:cubicBezTo>
                  <a:cubicBezTo>
                    <a:pt x="4708" y="12125"/>
                    <a:pt x="4649" y="12142"/>
                    <a:pt x="4584" y="12154"/>
                  </a:cubicBezTo>
                  <a:cubicBezTo>
                    <a:pt x="4330" y="12213"/>
                    <a:pt x="4330" y="12213"/>
                    <a:pt x="4330" y="12485"/>
                  </a:cubicBezTo>
                  <a:cubicBezTo>
                    <a:pt x="4318" y="13302"/>
                    <a:pt x="4342" y="14112"/>
                    <a:pt x="4289" y="14928"/>
                  </a:cubicBezTo>
                  <a:cubicBezTo>
                    <a:pt x="4265" y="15206"/>
                    <a:pt x="4259" y="15484"/>
                    <a:pt x="4271" y="15762"/>
                  </a:cubicBezTo>
                  <a:cubicBezTo>
                    <a:pt x="4289" y="16093"/>
                    <a:pt x="4407" y="16170"/>
                    <a:pt x="4655" y="16146"/>
                  </a:cubicBezTo>
                  <a:cubicBezTo>
                    <a:pt x="4981" y="16117"/>
                    <a:pt x="5010" y="16105"/>
                    <a:pt x="4821" y="15815"/>
                  </a:cubicBezTo>
                  <a:cubicBezTo>
                    <a:pt x="4519" y="15366"/>
                    <a:pt x="4501" y="14893"/>
                    <a:pt x="4626" y="14396"/>
                  </a:cubicBezTo>
                  <a:cubicBezTo>
                    <a:pt x="4714" y="14047"/>
                    <a:pt x="4803" y="13692"/>
                    <a:pt x="4892" y="13343"/>
                  </a:cubicBezTo>
                  <a:cubicBezTo>
                    <a:pt x="5040" y="12793"/>
                    <a:pt x="5111" y="12237"/>
                    <a:pt x="4998" y="11669"/>
                  </a:cubicBezTo>
                  <a:cubicBezTo>
                    <a:pt x="5004" y="11267"/>
                    <a:pt x="4998" y="10871"/>
                    <a:pt x="5081" y="10469"/>
                  </a:cubicBezTo>
                  <a:cubicBezTo>
                    <a:pt x="5152" y="10019"/>
                    <a:pt x="5264" y="9582"/>
                    <a:pt x="5306" y="9132"/>
                  </a:cubicBezTo>
                  <a:close/>
                  <a:moveTo>
                    <a:pt x="2674" y="8340"/>
                  </a:moveTo>
                  <a:cubicBezTo>
                    <a:pt x="2609" y="8813"/>
                    <a:pt x="2698" y="9280"/>
                    <a:pt x="2751" y="9747"/>
                  </a:cubicBezTo>
                  <a:cubicBezTo>
                    <a:pt x="2816" y="10315"/>
                    <a:pt x="3047" y="10847"/>
                    <a:pt x="3159" y="11409"/>
                  </a:cubicBezTo>
                  <a:cubicBezTo>
                    <a:pt x="3017" y="12225"/>
                    <a:pt x="3106" y="13030"/>
                    <a:pt x="3342" y="13816"/>
                  </a:cubicBezTo>
                  <a:cubicBezTo>
                    <a:pt x="3413" y="14059"/>
                    <a:pt x="3455" y="14319"/>
                    <a:pt x="3490" y="14573"/>
                  </a:cubicBezTo>
                  <a:cubicBezTo>
                    <a:pt x="3543" y="14922"/>
                    <a:pt x="3437" y="15224"/>
                    <a:pt x="3224" y="15490"/>
                  </a:cubicBezTo>
                  <a:cubicBezTo>
                    <a:pt x="3141" y="15590"/>
                    <a:pt x="3041" y="15679"/>
                    <a:pt x="2952" y="15780"/>
                  </a:cubicBezTo>
                  <a:cubicBezTo>
                    <a:pt x="2893" y="15839"/>
                    <a:pt x="2834" y="15904"/>
                    <a:pt x="2851" y="15993"/>
                  </a:cubicBezTo>
                  <a:cubicBezTo>
                    <a:pt x="2881" y="16105"/>
                    <a:pt x="2982" y="16075"/>
                    <a:pt x="3058" y="16081"/>
                  </a:cubicBezTo>
                  <a:cubicBezTo>
                    <a:pt x="3141" y="16087"/>
                    <a:pt x="3224" y="16087"/>
                    <a:pt x="3307" y="16087"/>
                  </a:cubicBezTo>
                  <a:cubicBezTo>
                    <a:pt x="3384" y="16093"/>
                    <a:pt x="3437" y="16075"/>
                    <a:pt x="3461" y="15987"/>
                  </a:cubicBezTo>
                  <a:cubicBezTo>
                    <a:pt x="3532" y="15673"/>
                    <a:pt x="3638" y="15377"/>
                    <a:pt x="3638" y="15046"/>
                  </a:cubicBezTo>
                  <a:cubicBezTo>
                    <a:pt x="3632" y="14277"/>
                    <a:pt x="3650" y="13497"/>
                    <a:pt x="3656" y="12734"/>
                  </a:cubicBezTo>
                  <a:lnTo>
                    <a:pt x="3656" y="12184"/>
                  </a:lnTo>
                  <a:cubicBezTo>
                    <a:pt x="3561" y="12166"/>
                    <a:pt x="3472" y="12148"/>
                    <a:pt x="3384" y="12131"/>
                  </a:cubicBezTo>
                  <a:cubicBezTo>
                    <a:pt x="3330" y="12119"/>
                    <a:pt x="3283" y="12101"/>
                    <a:pt x="3289" y="12036"/>
                  </a:cubicBezTo>
                  <a:cubicBezTo>
                    <a:pt x="3295" y="11971"/>
                    <a:pt x="3348" y="11971"/>
                    <a:pt x="3401" y="11971"/>
                  </a:cubicBezTo>
                  <a:cubicBezTo>
                    <a:pt x="3697" y="11965"/>
                    <a:pt x="3697" y="11953"/>
                    <a:pt x="3697" y="11675"/>
                  </a:cubicBezTo>
                  <a:cubicBezTo>
                    <a:pt x="3703" y="10806"/>
                    <a:pt x="3644" y="9942"/>
                    <a:pt x="3626" y="9079"/>
                  </a:cubicBezTo>
                  <a:cubicBezTo>
                    <a:pt x="3626" y="8937"/>
                    <a:pt x="3591" y="8825"/>
                    <a:pt x="3490" y="8724"/>
                  </a:cubicBezTo>
                  <a:cubicBezTo>
                    <a:pt x="3301" y="8547"/>
                    <a:pt x="3177" y="8316"/>
                    <a:pt x="3076" y="8074"/>
                  </a:cubicBezTo>
                  <a:cubicBezTo>
                    <a:pt x="3053" y="8020"/>
                    <a:pt x="3053" y="7961"/>
                    <a:pt x="3106" y="7943"/>
                  </a:cubicBezTo>
                  <a:cubicBezTo>
                    <a:pt x="3159" y="7920"/>
                    <a:pt x="3200" y="7955"/>
                    <a:pt x="3230" y="8003"/>
                  </a:cubicBezTo>
                  <a:cubicBezTo>
                    <a:pt x="3260" y="8050"/>
                    <a:pt x="3289" y="8109"/>
                    <a:pt x="3319" y="8162"/>
                  </a:cubicBezTo>
                  <a:cubicBezTo>
                    <a:pt x="3384" y="8281"/>
                    <a:pt x="3437" y="8417"/>
                    <a:pt x="3573" y="8493"/>
                  </a:cubicBezTo>
                  <a:cubicBezTo>
                    <a:pt x="3579" y="8458"/>
                    <a:pt x="3585" y="8452"/>
                    <a:pt x="3585" y="8446"/>
                  </a:cubicBezTo>
                  <a:cubicBezTo>
                    <a:pt x="3579" y="8186"/>
                    <a:pt x="3585" y="7926"/>
                    <a:pt x="3573" y="7677"/>
                  </a:cubicBezTo>
                  <a:cubicBezTo>
                    <a:pt x="3532" y="7050"/>
                    <a:pt x="3573" y="7210"/>
                    <a:pt x="3106" y="6914"/>
                  </a:cubicBezTo>
                  <a:cubicBezTo>
                    <a:pt x="2958" y="6820"/>
                    <a:pt x="2846" y="6908"/>
                    <a:pt x="2733" y="6950"/>
                  </a:cubicBezTo>
                  <a:cubicBezTo>
                    <a:pt x="2627" y="6985"/>
                    <a:pt x="2686" y="7115"/>
                    <a:pt x="2674" y="7204"/>
                  </a:cubicBezTo>
                  <a:cubicBezTo>
                    <a:pt x="2668" y="7275"/>
                    <a:pt x="2686" y="7340"/>
                    <a:pt x="2721" y="7411"/>
                  </a:cubicBezTo>
                  <a:cubicBezTo>
                    <a:pt x="2810" y="7594"/>
                    <a:pt x="2792" y="7784"/>
                    <a:pt x="2751" y="7985"/>
                  </a:cubicBezTo>
                  <a:cubicBezTo>
                    <a:pt x="2715" y="8097"/>
                    <a:pt x="2644" y="8215"/>
                    <a:pt x="2674" y="8340"/>
                  </a:cubicBezTo>
                  <a:close/>
                  <a:moveTo>
                    <a:pt x="6506" y="17761"/>
                  </a:moveTo>
                  <a:cubicBezTo>
                    <a:pt x="5980" y="17879"/>
                    <a:pt x="5513" y="17944"/>
                    <a:pt x="5040" y="17968"/>
                  </a:cubicBezTo>
                  <a:cubicBezTo>
                    <a:pt x="3880" y="18027"/>
                    <a:pt x="2715" y="18104"/>
                    <a:pt x="1598" y="17654"/>
                  </a:cubicBezTo>
                  <a:cubicBezTo>
                    <a:pt x="1574" y="17649"/>
                    <a:pt x="1562" y="17637"/>
                    <a:pt x="1538" y="17637"/>
                  </a:cubicBezTo>
                  <a:cubicBezTo>
                    <a:pt x="1462" y="17625"/>
                    <a:pt x="1414" y="17649"/>
                    <a:pt x="1402" y="17719"/>
                  </a:cubicBezTo>
                  <a:cubicBezTo>
                    <a:pt x="1397" y="17767"/>
                    <a:pt x="1397" y="17802"/>
                    <a:pt x="1397" y="17850"/>
                  </a:cubicBezTo>
                  <a:cubicBezTo>
                    <a:pt x="1314" y="18382"/>
                    <a:pt x="1426" y="18920"/>
                    <a:pt x="1302" y="19452"/>
                  </a:cubicBezTo>
                  <a:cubicBezTo>
                    <a:pt x="1272" y="19577"/>
                    <a:pt x="1355" y="19665"/>
                    <a:pt x="1444" y="19742"/>
                  </a:cubicBezTo>
                  <a:cubicBezTo>
                    <a:pt x="1627" y="19878"/>
                    <a:pt x="1834" y="19955"/>
                    <a:pt x="2065" y="19996"/>
                  </a:cubicBezTo>
                  <a:cubicBezTo>
                    <a:pt x="2313" y="20050"/>
                    <a:pt x="2573" y="20050"/>
                    <a:pt x="2834" y="20079"/>
                  </a:cubicBezTo>
                  <a:cubicBezTo>
                    <a:pt x="3739" y="20174"/>
                    <a:pt x="4643" y="20121"/>
                    <a:pt x="5542" y="19991"/>
                  </a:cubicBezTo>
                  <a:cubicBezTo>
                    <a:pt x="5797" y="19955"/>
                    <a:pt x="6057" y="19896"/>
                    <a:pt x="6293" y="19807"/>
                  </a:cubicBezTo>
                  <a:cubicBezTo>
                    <a:pt x="6424" y="19754"/>
                    <a:pt x="6518" y="19671"/>
                    <a:pt x="6518" y="19511"/>
                  </a:cubicBezTo>
                  <a:cubicBezTo>
                    <a:pt x="6500" y="18932"/>
                    <a:pt x="6506" y="18364"/>
                    <a:pt x="6506" y="17761"/>
                  </a:cubicBezTo>
                  <a:close/>
                  <a:moveTo>
                    <a:pt x="7630" y="20617"/>
                  </a:moveTo>
                  <a:cubicBezTo>
                    <a:pt x="7399" y="20688"/>
                    <a:pt x="7198" y="20795"/>
                    <a:pt x="6968" y="20866"/>
                  </a:cubicBezTo>
                  <a:cubicBezTo>
                    <a:pt x="6152" y="21079"/>
                    <a:pt x="5306" y="21114"/>
                    <a:pt x="4472" y="21162"/>
                  </a:cubicBezTo>
                  <a:cubicBezTo>
                    <a:pt x="3815" y="21197"/>
                    <a:pt x="3159" y="21179"/>
                    <a:pt x="2497" y="21162"/>
                  </a:cubicBezTo>
                  <a:cubicBezTo>
                    <a:pt x="1929" y="21138"/>
                    <a:pt x="1373" y="21031"/>
                    <a:pt x="864" y="20765"/>
                  </a:cubicBezTo>
                  <a:cubicBezTo>
                    <a:pt x="657" y="20665"/>
                    <a:pt x="462" y="20529"/>
                    <a:pt x="267" y="20345"/>
                  </a:cubicBezTo>
                  <a:cubicBezTo>
                    <a:pt x="220" y="20541"/>
                    <a:pt x="261" y="20688"/>
                    <a:pt x="243" y="20836"/>
                  </a:cubicBezTo>
                  <a:cubicBezTo>
                    <a:pt x="220" y="21114"/>
                    <a:pt x="368" y="21256"/>
                    <a:pt x="616" y="21369"/>
                  </a:cubicBezTo>
                  <a:cubicBezTo>
                    <a:pt x="1278" y="21664"/>
                    <a:pt x="1976" y="21824"/>
                    <a:pt x="2674" y="21978"/>
                  </a:cubicBezTo>
                  <a:cubicBezTo>
                    <a:pt x="3106" y="22066"/>
                    <a:pt x="3543" y="22066"/>
                    <a:pt x="3963" y="22066"/>
                  </a:cubicBezTo>
                  <a:cubicBezTo>
                    <a:pt x="4685" y="22060"/>
                    <a:pt x="5418" y="21989"/>
                    <a:pt x="6134" y="21842"/>
                  </a:cubicBezTo>
                  <a:cubicBezTo>
                    <a:pt x="6483" y="21765"/>
                    <a:pt x="6843" y="21729"/>
                    <a:pt x="7181" y="21576"/>
                  </a:cubicBezTo>
                  <a:cubicBezTo>
                    <a:pt x="7600" y="21369"/>
                    <a:pt x="7713" y="21144"/>
                    <a:pt x="7630" y="20617"/>
                  </a:cubicBezTo>
                  <a:close/>
                  <a:moveTo>
                    <a:pt x="1095" y="19375"/>
                  </a:moveTo>
                  <a:cubicBezTo>
                    <a:pt x="929" y="19452"/>
                    <a:pt x="799" y="19511"/>
                    <a:pt x="681" y="19577"/>
                  </a:cubicBezTo>
                  <a:cubicBezTo>
                    <a:pt x="237" y="19837"/>
                    <a:pt x="184" y="19961"/>
                    <a:pt x="616" y="20381"/>
                  </a:cubicBezTo>
                  <a:cubicBezTo>
                    <a:pt x="657" y="20428"/>
                    <a:pt x="711" y="20458"/>
                    <a:pt x="770" y="20487"/>
                  </a:cubicBezTo>
                  <a:cubicBezTo>
                    <a:pt x="988" y="20611"/>
                    <a:pt x="1225" y="20724"/>
                    <a:pt x="1479" y="20789"/>
                  </a:cubicBezTo>
                  <a:cubicBezTo>
                    <a:pt x="1935" y="20913"/>
                    <a:pt x="2408" y="20943"/>
                    <a:pt x="2881" y="20966"/>
                  </a:cubicBezTo>
                  <a:cubicBezTo>
                    <a:pt x="3750" y="20996"/>
                    <a:pt x="4602" y="20966"/>
                    <a:pt x="5471" y="20872"/>
                  </a:cubicBezTo>
                  <a:cubicBezTo>
                    <a:pt x="5950" y="20818"/>
                    <a:pt x="6429" y="20783"/>
                    <a:pt x="6897" y="20659"/>
                  </a:cubicBezTo>
                  <a:cubicBezTo>
                    <a:pt x="7104" y="20606"/>
                    <a:pt x="7317" y="20558"/>
                    <a:pt x="7488" y="20405"/>
                  </a:cubicBezTo>
                  <a:cubicBezTo>
                    <a:pt x="7707" y="20203"/>
                    <a:pt x="7731" y="20020"/>
                    <a:pt x="7524" y="19801"/>
                  </a:cubicBezTo>
                  <a:cubicBezTo>
                    <a:pt x="7323" y="19582"/>
                    <a:pt x="7056" y="19476"/>
                    <a:pt x="6755" y="19370"/>
                  </a:cubicBezTo>
                  <a:cubicBezTo>
                    <a:pt x="6802" y="19831"/>
                    <a:pt x="6495" y="19949"/>
                    <a:pt x="6163" y="20044"/>
                  </a:cubicBezTo>
                  <a:cubicBezTo>
                    <a:pt x="5424" y="20257"/>
                    <a:pt x="4661" y="20310"/>
                    <a:pt x="3910" y="20322"/>
                  </a:cubicBezTo>
                  <a:cubicBezTo>
                    <a:pt x="3549" y="20328"/>
                    <a:pt x="3171" y="20322"/>
                    <a:pt x="2798" y="20286"/>
                  </a:cubicBezTo>
                  <a:cubicBezTo>
                    <a:pt x="2378" y="20251"/>
                    <a:pt x="1958" y="20233"/>
                    <a:pt x="1568" y="20044"/>
                  </a:cubicBezTo>
                  <a:cubicBezTo>
                    <a:pt x="1302" y="19920"/>
                    <a:pt x="1048" y="19778"/>
                    <a:pt x="1095" y="19375"/>
                  </a:cubicBezTo>
                  <a:close/>
                  <a:moveTo>
                    <a:pt x="4176" y="16123"/>
                  </a:moveTo>
                  <a:cubicBezTo>
                    <a:pt x="4052" y="15939"/>
                    <a:pt x="4082" y="15732"/>
                    <a:pt x="4087" y="15531"/>
                  </a:cubicBezTo>
                  <a:cubicBezTo>
                    <a:pt x="4093" y="15307"/>
                    <a:pt x="4117" y="15082"/>
                    <a:pt x="4117" y="14851"/>
                  </a:cubicBezTo>
                  <a:cubicBezTo>
                    <a:pt x="4123" y="12503"/>
                    <a:pt x="4224" y="10149"/>
                    <a:pt x="4265" y="7807"/>
                  </a:cubicBezTo>
                  <a:cubicBezTo>
                    <a:pt x="4265" y="7725"/>
                    <a:pt x="4271" y="7642"/>
                    <a:pt x="4289" y="7565"/>
                  </a:cubicBezTo>
                  <a:cubicBezTo>
                    <a:pt x="4306" y="7328"/>
                    <a:pt x="4395" y="7151"/>
                    <a:pt x="4673" y="7127"/>
                  </a:cubicBezTo>
                  <a:cubicBezTo>
                    <a:pt x="4708" y="7127"/>
                    <a:pt x="4762" y="7110"/>
                    <a:pt x="4744" y="7033"/>
                  </a:cubicBezTo>
                  <a:cubicBezTo>
                    <a:pt x="4537" y="6991"/>
                    <a:pt x="4383" y="6790"/>
                    <a:pt x="4135" y="6814"/>
                  </a:cubicBezTo>
                  <a:cubicBezTo>
                    <a:pt x="3886" y="6843"/>
                    <a:pt x="3668" y="6772"/>
                    <a:pt x="3443" y="6678"/>
                  </a:cubicBezTo>
                  <a:cubicBezTo>
                    <a:pt x="3401" y="6654"/>
                    <a:pt x="3354" y="6625"/>
                    <a:pt x="3307" y="6607"/>
                  </a:cubicBezTo>
                  <a:cubicBezTo>
                    <a:pt x="3248" y="6595"/>
                    <a:pt x="3212" y="6636"/>
                    <a:pt x="3189" y="6684"/>
                  </a:cubicBezTo>
                  <a:cubicBezTo>
                    <a:pt x="3159" y="6725"/>
                    <a:pt x="3189" y="6766"/>
                    <a:pt x="3218" y="6784"/>
                  </a:cubicBezTo>
                  <a:cubicBezTo>
                    <a:pt x="3313" y="6843"/>
                    <a:pt x="3407" y="6903"/>
                    <a:pt x="3514" y="6962"/>
                  </a:cubicBezTo>
                  <a:cubicBezTo>
                    <a:pt x="3644" y="7039"/>
                    <a:pt x="3709" y="7151"/>
                    <a:pt x="3721" y="7311"/>
                  </a:cubicBezTo>
                  <a:cubicBezTo>
                    <a:pt x="3780" y="8712"/>
                    <a:pt x="3869" y="10114"/>
                    <a:pt x="3869" y="11510"/>
                  </a:cubicBezTo>
                  <a:cubicBezTo>
                    <a:pt x="3869" y="12344"/>
                    <a:pt x="3827" y="13183"/>
                    <a:pt x="3815" y="14017"/>
                  </a:cubicBezTo>
                  <a:cubicBezTo>
                    <a:pt x="3798" y="14674"/>
                    <a:pt x="3869" y="15330"/>
                    <a:pt x="3644" y="15975"/>
                  </a:cubicBezTo>
                  <a:cubicBezTo>
                    <a:pt x="3585" y="16152"/>
                    <a:pt x="3638" y="16205"/>
                    <a:pt x="3815" y="16194"/>
                  </a:cubicBezTo>
                  <a:cubicBezTo>
                    <a:pt x="3928" y="16176"/>
                    <a:pt x="4046" y="16194"/>
                    <a:pt x="4176" y="16123"/>
                  </a:cubicBezTo>
                  <a:close/>
                  <a:moveTo>
                    <a:pt x="2851" y="15555"/>
                  </a:moveTo>
                  <a:cubicBezTo>
                    <a:pt x="2514" y="15514"/>
                    <a:pt x="1905" y="15703"/>
                    <a:pt x="1686" y="15910"/>
                  </a:cubicBezTo>
                  <a:cubicBezTo>
                    <a:pt x="1574" y="16022"/>
                    <a:pt x="1574" y="16123"/>
                    <a:pt x="1698" y="16223"/>
                  </a:cubicBezTo>
                  <a:cubicBezTo>
                    <a:pt x="1799" y="16294"/>
                    <a:pt x="1917" y="16347"/>
                    <a:pt x="2023" y="16389"/>
                  </a:cubicBezTo>
                  <a:cubicBezTo>
                    <a:pt x="2372" y="16537"/>
                    <a:pt x="2745" y="16554"/>
                    <a:pt x="3112" y="16584"/>
                  </a:cubicBezTo>
                  <a:cubicBezTo>
                    <a:pt x="3780" y="16625"/>
                    <a:pt x="4448" y="16554"/>
                    <a:pt x="5117" y="16513"/>
                  </a:cubicBezTo>
                  <a:cubicBezTo>
                    <a:pt x="5288" y="16507"/>
                    <a:pt x="5465" y="16478"/>
                    <a:pt x="5631" y="16454"/>
                  </a:cubicBezTo>
                  <a:cubicBezTo>
                    <a:pt x="5826" y="16436"/>
                    <a:pt x="6015" y="16389"/>
                    <a:pt x="6187" y="16276"/>
                  </a:cubicBezTo>
                  <a:cubicBezTo>
                    <a:pt x="6329" y="16182"/>
                    <a:pt x="6359" y="16010"/>
                    <a:pt x="6246" y="15880"/>
                  </a:cubicBezTo>
                  <a:cubicBezTo>
                    <a:pt x="6181" y="15797"/>
                    <a:pt x="6098" y="15732"/>
                    <a:pt x="6004" y="15697"/>
                  </a:cubicBezTo>
                  <a:cubicBezTo>
                    <a:pt x="5714" y="15590"/>
                    <a:pt x="5412" y="15508"/>
                    <a:pt x="5111" y="15478"/>
                  </a:cubicBezTo>
                  <a:cubicBezTo>
                    <a:pt x="5040" y="15472"/>
                    <a:pt x="4969" y="15448"/>
                    <a:pt x="4892" y="15531"/>
                  </a:cubicBezTo>
                  <a:cubicBezTo>
                    <a:pt x="4963" y="15673"/>
                    <a:pt x="5051" y="15815"/>
                    <a:pt x="5099" y="15963"/>
                  </a:cubicBezTo>
                  <a:cubicBezTo>
                    <a:pt x="5182" y="16200"/>
                    <a:pt x="5099" y="16330"/>
                    <a:pt x="4856" y="16330"/>
                  </a:cubicBezTo>
                  <a:cubicBezTo>
                    <a:pt x="4561" y="16330"/>
                    <a:pt x="4265" y="16377"/>
                    <a:pt x="3969" y="16395"/>
                  </a:cubicBezTo>
                  <a:cubicBezTo>
                    <a:pt x="3620" y="16424"/>
                    <a:pt x="3313" y="16247"/>
                    <a:pt x="2964" y="16271"/>
                  </a:cubicBezTo>
                  <a:cubicBezTo>
                    <a:pt x="2668" y="16288"/>
                    <a:pt x="2550" y="16004"/>
                    <a:pt x="2721" y="15756"/>
                  </a:cubicBezTo>
                  <a:cubicBezTo>
                    <a:pt x="2763" y="15679"/>
                    <a:pt x="2851" y="15650"/>
                    <a:pt x="2851" y="15555"/>
                  </a:cubicBezTo>
                  <a:close/>
                  <a:moveTo>
                    <a:pt x="1574" y="16401"/>
                  </a:moveTo>
                  <a:cubicBezTo>
                    <a:pt x="1503" y="16726"/>
                    <a:pt x="1509" y="16826"/>
                    <a:pt x="1864" y="16992"/>
                  </a:cubicBezTo>
                  <a:cubicBezTo>
                    <a:pt x="2225" y="17158"/>
                    <a:pt x="2609" y="17240"/>
                    <a:pt x="2999" y="17252"/>
                  </a:cubicBezTo>
                  <a:cubicBezTo>
                    <a:pt x="4022" y="17300"/>
                    <a:pt x="5034" y="17217"/>
                    <a:pt x="6033" y="16957"/>
                  </a:cubicBezTo>
                  <a:cubicBezTo>
                    <a:pt x="6382" y="16868"/>
                    <a:pt x="6400" y="16832"/>
                    <a:pt x="6311" y="16454"/>
                  </a:cubicBezTo>
                  <a:cubicBezTo>
                    <a:pt x="6122" y="16531"/>
                    <a:pt x="5939" y="16614"/>
                    <a:pt x="5732" y="16637"/>
                  </a:cubicBezTo>
                  <a:cubicBezTo>
                    <a:pt x="4886" y="16732"/>
                    <a:pt x="4052" y="16791"/>
                    <a:pt x="3200" y="16767"/>
                  </a:cubicBezTo>
                  <a:cubicBezTo>
                    <a:pt x="2639" y="16761"/>
                    <a:pt x="2094" y="16708"/>
                    <a:pt x="1574" y="16401"/>
                  </a:cubicBezTo>
                  <a:close/>
                  <a:moveTo>
                    <a:pt x="1302" y="16767"/>
                  </a:moveTo>
                  <a:cubicBezTo>
                    <a:pt x="1166" y="17098"/>
                    <a:pt x="1213" y="17252"/>
                    <a:pt x="1485" y="17388"/>
                  </a:cubicBezTo>
                  <a:cubicBezTo>
                    <a:pt x="1698" y="17495"/>
                    <a:pt x="1917" y="17589"/>
                    <a:pt x="2154" y="17643"/>
                  </a:cubicBezTo>
                  <a:cubicBezTo>
                    <a:pt x="2863" y="17796"/>
                    <a:pt x="3579" y="17861"/>
                    <a:pt x="4294" y="17808"/>
                  </a:cubicBezTo>
                  <a:cubicBezTo>
                    <a:pt x="4785" y="17773"/>
                    <a:pt x="5276" y="17790"/>
                    <a:pt x="5767" y="17702"/>
                  </a:cubicBezTo>
                  <a:cubicBezTo>
                    <a:pt x="6045" y="17649"/>
                    <a:pt x="6335" y="17619"/>
                    <a:pt x="6589" y="17465"/>
                  </a:cubicBezTo>
                  <a:cubicBezTo>
                    <a:pt x="6784" y="17335"/>
                    <a:pt x="6855" y="17140"/>
                    <a:pt x="6737" y="16974"/>
                  </a:cubicBezTo>
                  <a:cubicBezTo>
                    <a:pt x="6678" y="16886"/>
                    <a:pt x="6595" y="16803"/>
                    <a:pt x="6506" y="16962"/>
                  </a:cubicBezTo>
                  <a:cubicBezTo>
                    <a:pt x="6459" y="17033"/>
                    <a:pt x="6388" y="17069"/>
                    <a:pt x="6305" y="17093"/>
                  </a:cubicBezTo>
                  <a:cubicBezTo>
                    <a:pt x="5838" y="17229"/>
                    <a:pt x="5365" y="17323"/>
                    <a:pt x="4892" y="17394"/>
                  </a:cubicBezTo>
                  <a:cubicBezTo>
                    <a:pt x="4289" y="17483"/>
                    <a:pt x="3679" y="17447"/>
                    <a:pt x="3076" y="17465"/>
                  </a:cubicBezTo>
                  <a:cubicBezTo>
                    <a:pt x="2686" y="17471"/>
                    <a:pt x="2319" y="17376"/>
                    <a:pt x="1958" y="17258"/>
                  </a:cubicBezTo>
                  <a:cubicBezTo>
                    <a:pt x="1716" y="17158"/>
                    <a:pt x="1462" y="17057"/>
                    <a:pt x="1302" y="16767"/>
                  </a:cubicBezTo>
                  <a:close/>
                  <a:moveTo>
                    <a:pt x="4466" y="4945"/>
                  </a:moveTo>
                  <a:cubicBezTo>
                    <a:pt x="4466" y="4791"/>
                    <a:pt x="4472" y="4637"/>
                    <a:pt x="4318" y="4602"/>
                  </a:cubicBezTo>
                  <a:cubicBezTo>
                    <a:pt x="4093" y="4543"/>
                    <a:pt x="3869" y="4572"/>
                    <a:pt x="3668" y="4697"/>
                  </a:cubicBezTo>
                  <a:cubicBezTo>
                    <a:pt x="3579" y="4756"/>
                    <a:pt x="3579" y="4844"/>
                    <a:pt x="3603" y="4963"/>
                  </a:cubicBezTo>
                  <a:cubicBezTo>
                    <a:pt x="3880" y="4821"/>
                    <a:pt x="4170" y="4921"/>
                    <a:pt x="4466" y="4945"/>
                  </a:cubicBezTo>
                  <a:close/>
                  <a:moveTo>
                    <a:pt x="4082" y="6613"/>
                  </a:moveTo>
                  <a:cubicBezTo>
                    <a:pt x="4052" y="6536"/>
                    <a:pt x="4028" y="6477"/>
                    <a:pt x="3999" y="6423"/>
                  </a:cubicBezTo>
                  <a:cubicBezTo>
                    <a:pt x="3928" y="6270"/>
                    <a:pt x="3739" y="6216"/>
                    <a:pt x="3603" y="6323"/>
                  </a:cubicBezTo>
                  <a:cubicBezTo>
                    <a:pt x="3520" y="6382"/>
                    <a:pt x="3508" y="6500"/>
                    <a:pt x="3608" y="6542"/>
                  </a:cubicBezTo>
                  <a:cubicBezTo>
                    <a:pt x="3750" y="6613"/>
                    <a:pt x="3898" y="6654"/>
                    <a:pt x="4082" y="66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1"/>
            <p:cNvSpPr/>
            <p:nvPr/>
          </p:nvSpPr>
          <p:spPr>
            <a:xfrm>
              <a:off x="1823410" y="1174731"/>
              <a:ext cx="604768" cy="951629"/>
            </a:xfrm>
            <a:custGeom>
              <a:avLst/>
              <a:gdLst/>
              <a:ahLst/>
              <a:cxnLst/>
              <a:rect l="l" t="t" r="r" b="b"/>
              <a:pathLst>
                <a:path w="4188" h="6590" extrusionOk="0">
                  <a:moveTo>
                    <a:pt x="2851" y="5318"/>
                  </a:moveTo>
                  <a:cubicBezTo>
                    <a:pt x="2874" y="4998"/>
                    <a:pt x="2709" y="4709"/>
                    <a:pt x="2697" y="4395"/>
                  </a:cubicBezTo>
                  <a:cubicBezTo>
                    <a:pt x="2679" y="4194"/>
                    <a:pt x="2543" y="4105"/>
                    <a:pt x="2330" y="4082"/>
                  </a:cubicBezTo>
                  <a:cubicBezTo>
                    <a:pt x="2200" y="4064"/>
                    <a:pt x="2070" y="4082"/>
                    <a:pt x="1940" y="4117"/>
                  </a:cubicBezTo>
                  <a:cubicBezTo>
                    <a:pt x="1591" y="4206"/>
                    <a:pt x="1526" y="4271"/>
                    <a:pt x="1467" y="4620"/>
                  </a:cubicBezTo>
                  <a:cubicBezTo>
                    <a:pt x="1461" y="4673"/>
                    <a:pt x="1437" y="4715"/>
                    <a:pt x="1425" y="4768"/>
                  </a:cubicBezTo>
                  <a:cubicBezTo>
                    <a:pt x="1354" y="4786"/>
                    <a:pt x="1307" y="4821"/>
                    <a:pt x="1289" y="4886"/>
                  </a:cubicBezTo>
                  <a:lnTo>
                    <a:pt x="1295" y="4886"/>
                  </a:lnTo>
                  <a:cubicBezTo>
                    <a:pt x="1130" y="4856"/>
                    <a:pt x="999" y="5004"/>
                    <a:pt x="846" y="5022"/>
                  </a:cubicBezTo>
                  <a:cubicBezTo>
                    <a:pt x="899" y="4756"/>
                    <a:pt x="769" y="4525"/>
                    <a:pt x="704" y="4283"/>
                  </a:cubicBezTo>
                  <a:cubicBezTo>
                    <a:pt x="692" y="4236"/>
                    <a:pt x="662" y="4182"/>
                    <a:pt x="597" y="4200"/>
                  </a:cubicBezTo>
                  <a:cubicBezTo>
                    <a:pt x="526" y="4212"/>
                    <a:pt x="526" y="4271"/>
                    <a:pt x="544" y="4318"/>
                  </a:cubicBezTo>
                  <a:cubicBezTo>
                    <a:pt x="568" y="4431"/>
                    <a:pt x="586" y="4537"/>
                    <a:pt x="633" y="4644"/>
                  </a:cubicBezTo>
                  <a:cubicBezTo>
                    <a:pt x="698" y="4803"/>
                    <a:pt x="656" y="4963"/>
                    <a:pt x="627" y="5123"/>
                  </a:cubicBezTo>
                  <a:cubicBezTo>
                    <a:pt x="603" y="5241"/>
                    <a:pt x="503" y="5247"/>
                    <a:pt x="426" y="5294"/>
                  </a:cubicBezTo>
                  <a:cubicBezTo>
                    <a:pt x="361" y="5336"/>
                    <a:pt x="254" y="5377"/>
                    <a:pt x="313" y="5472"/>
                  </a:cubicBezTo>
                  <a:cubicBezTo>
                    <a:pt x="367" y="5560"/>
                    <a:pt x="444" y="5477"/>
                    <a:pt x="503" y="5454"/>
                  </a:cubicBezTo>
                  <a:cubicBezTo>
                    <a:pt x="515" y="5448"/>
                    <a:pt x="538" y="5448"/>
                    <a:pt x="556" y="5442"/>
                  </a:cubicBezTo>
                  <a:cubicBezTo>
                    <a:pt x="597" y="5856"/>
                    <a:pt x="887" y="6016"/>
                    <a:pt x="1230" y="5820"/>
                  </a:cubicBezTo>
                  <a:cubicBezTo>
                    <a:pt x="1443" y="5690"/>
                    <a:pt x="1668" y="5584"/>
                    <a:pt x="1887" y="5483"/>
                  </a:cubicBezTo>
                  <a:cubicBezTo>
                    <a:pt x="2094" y="5395"/>
                    <a:pt x="2277" y="5270"/>
                    <a:pt x="2277" y="5022"/>
                  </a:cubicBezTo>
                  <a:cubicBezTo>
                    <a:pt x="2277" y="4916"/>
                    <a:pt x="2366" y="4886"/>
                    <a:pt x="2401" y="4821"/>
                  </a:cubicBezTo>
                  <a:cubicBezTo>
                    <a:pt x="2667" y="4933"/>
                    <a:pt x="2667" y="4945"/>
                    <a:pt x="2650" y="5324"/>
                  </a:cubicBezTo>
                  <a:cubicBezTo>
                    <a:pt x="2395" y="5347"/>
                    <a:pt x="2318" y="5525"/>
                    <a:pt x="2295" y="5750"/>
                  </a:cubicBezTo>
                  <a:cubicBezTo>
                    <a:pt x="2165" y="5767"/>
                    <a:pt x="2029" y="5791"/>
                    <a:pt x="1898" y="5791"/>
                  </a:cubicBezTo>
                  <a:cubicBezTo>
                    <a:pt x="1632" y="5779"/>
                    <a:pt x="1425" y="5897"/>
                    <a:pt x="1254" y="6093"/>
                  </a:cubicBezTo>
                  <a:cubicBezTo>
                    <a:pt x="1171" y="6187"/>
                    <a:pt x="1094" y="6276"/>
                    <a:pt x="988" y="6353"/>
                  </a:cubicBezTo>
                  <a:cubicBezTo>
                    <a:pt x="804" y="6477"/>
                    <a:pt x="680" y="6471"/>
                    <a:pt x="532" y="6305"/>
                  </a:cubicBezTo>
                  <a:cubicBezTo>
                    <a:pt x="455" y="6223"/>
                    <a:pt x="384" y="6128"/>
                    <a:pt x="337" y="6033"/>
                  </a:cubicBezTo>
                  <a:cubicBezTo>
                    <a:pt x="237" y="5791"/>
                    <a:pt x="118" y="5537"/>
                    <a:pt x="124" y="5270"/>
                  </a:cubicBezTo>
                  <a:cubicBezTo>
                    <a:pt x="136" y="4833"/>
                    <a:pt x="77" y="4413"/>
                    <a:pt x="47" y="3987"/>
                  </a:cubicBezTo>
                  <a:cubicBezTo>
                    <a:pt x="41" y="3810"/>
                    <a:pt x="0" y="3615"/>
                    <a:pt x="118" y="3443"/>
                  </a:cubicBezTo>
                  <a:cubicBezTo>
                    <a:pt x="266" y="3857"/>
                    <a:pt x="538" y="3958"/>
                    <a:pt x="893" y="3697"/>
                  </a:cubicBezTo>
                  <a:cubicBezTo>
                    <a:pt x="952" y="3650"/>
                    <a:pt x="1005" y="3609"/>
                    <a:pt x="1070" y="3573"/>
                  </a:cubicBezTo>
                  <a:cubicBezTo>
                    <a:pt x="1360" y="3396"/>
                    <a:pt x="1396" y="2881"/>
                    <a:pt x="964" y="2787"/>
                  </a:cubicBezTo>
                  <a:cubicBezTo>
                    <a:pt x="1005" y="2757"/>
                    <a:pt x="1047" y="2727"/>
                    <a:pt x="1082" y="2698"/>
                  </a:cubicBezTo>
                  <a:cubicBezTo>
                    <a:pt x="1248" y="2568"/>
                    <a:pt x="1283" y="2485"/>
                    <a:pt x="1165" y="2307"/>
                  </a:cubicBezTo>
                  <a:cubicBezTo>
                    <a:pt x="804" y="1746"/>
                    <a:pt x="958" y="1160"/>
                    <a:pt x="1059" y="575"/>
                  </a:cubicBezTo>
                  <a:cubicBezTo>
                    <a:pt x="1106" y="320"/>
                    <a:pt x="1283" y="119"/>
                    <a:pt x="1579" y="66"/>
                  </a:cubicBezTo>
                  <a:cubicBezTo>
                    <a:pt x="1550" y="178"/>
                    <a:pt x="1538" y="291"/>
                    <a:pt x="1544" y="397"/>
                  </a:cubicBezTo>
                  <a:cubicBezTo>
                    <a:pt x="1555" y="557"/>
                    <a:pt x="1668" y="705"/>
                    <a:pt x="1816" y="734"/>
                  </a:cubicBezTo>
                  <a:cubicBezTo>
                    <a:pt x="1928" y="752"/>
                    <a:pt x="2034" y="746"/>
                    <a:pt x="2147" y="734"/>
                  </a:cubicBezTo>
                  <a:cubicBezTo>
                    <a:pt x="2466" y="687"/>
                    <a:pt x="2614" y="456"/>
                    <a:pt x="2549" y="149"/>
                  </a:cubicBezTo>
                  <a:cubicBezTo>
                    <a:pt x="2543" y="96"/>
                    <a:pt x="2519" y="54"/>
                    <a:pt x="2531" y="1"/>
                  </a:cubicBezTo>
                  <a:cubicBezTo>
                    <a:pt x="2845" y="72"/>
                    <a:pt x="2975" y="320"/>
                    <a:pt x="3052" y="586"/>
                  </a:cubicBezTo>
                  <a:cubicBezTo>
                    <a:pt x="3152" y="947"/>
                    <a:pt x="3182" y="1332"/>
                    <a:pt x="3129" y="1710"/>
                  </a:cubicBezTo>
                  <a:cubicBezTo>
                    <a:pt x="3111" y="1864"/>
                    <a:pt x="3064" y="2006"/>
                    <a:pt x="2993" y="2142"/>
                  </a:cubicBezTo>
                  <a:cubicBezTo>
                    <a:pt x="2874" y="2361"/>
                    <a:pt x="2880" y="2361"/>
                    <a:pt x="3069" y="2538"/>
                  </a:cubicBezTo>
                  <a:cubicBezTo>
                    <a:pt x="3093" y="2556"/>
                    <a:pt x="3111" y="2580"/>
                    <a:pt x="3123" y="2609"/>
                  </a:cubicBezTo>
                  <a:cubicBezTo>
                    <a:pt x="2916" y="2627"/>
                    <a:pt x="2732" y="2674"/>
                    <a:pt x="2667" y="2899"/>
                  </a:cubicBezTo>
                  <a:cubicBezTo>
                    <a:pt x="2596" y="3106"/>
                    <a:pt x="2697" y="3337"/>
                    <a:pt x="2904" y="3490"/>
                  </a:cubicBezTo>
                  <a:cubicBezTo>
                    <a:pt x="3004" y="3573"/>
                    <a:pt x="3123" y="3644"/>
                    <a:pt x="3241" y="3691"/>
                  </a:cubicBezTo>
                  <a:cubicBezTo>
                    <a:pt x="3572" y="3810"/>
                    <a:pt x="3886" y="3638"/>
                    <a:pt x="3880" y="3307"/>
                  </a:cubicBezTo>
                  <a:cubicBezTo>
                    <a:pt x="3880" y="3254"/>
                    <a:pt x="3891" y="3206"/>
                    <a:pt x="3909" y="3159"/>
                  </a:cubicBezTo>
                  <a:cubicBezTo>
                    <a:pt x="4158" y="3236"/>
                    <a:pt x="4187" y="3467"/>
                    <a:pt x="4175" y="3662"/>
                  </a:cubicBezTo>
                  <a:cubicBezTo>
                    <a:pt x="4134" y="4407"/>
                    <a:pt x="4152" y="5170"/>
                    <a:pt x="3945" y="5897"/>
                  </a:cubicBezTo>
                  <a:cubicBezTo>
                    <a:pt x="3821" y="6335"/>
                    <a:pt x="3478" y="6489"/>
                    <a:pt x="3087" y="6542"/>
                  </a:cubicBezTo>
                  <a:cubicBezTo>
                    <a:pt x="2762" y="6589"/>
                    <a:pt x="2496" y="6400"/>
                    <a:pt x="2301" y="6134"/>
                  </a:cubicBezTo>
                  <a:cubicBezTo>
                    <a:pt x="2224" y="6027"/>
                    <a:pt x="2241" y="5945"/>
                    <a:pt x="2407" y="5957"/>
                  </a:cubicBezTo>
                  <a:cubicBezTo>
                    <a:pt x="2478" y="6217"/>
                    <a:pt x="2685" y="6252"/>
                    <a:pt x="2910" y="6264"/>
                  </a:cubicBezTo>
                  <a:cubicBezTo>
                    <a:pt x="3164" y="6264"/>
                    <a:pt x="3312" y="6134"/>
                    <a:pt x="3330" y="5915"/>
                  </a:cubicBezTo>
                  <a:cubicBezTo>
                    <a:pt x="3336" y="5826"/>
                    <a:pt x="3330" y="5732"/>
                    <a:pt x="3300" y="5643"/>
                  </a:cubicBezTo>
                  <a:cubicBezTo>
                    <a:pt x="3389" y="5525"/>
                    <a:pt x="3478" y="5531"/>
                    <a:pt x="3584" y="5625"/>
                  </a:cubicBezTo>
                  <a:cubicBezTo>
                    <a:pt x="3625" y="5661"/>
                    <a:pt x="3679" y="5679"/>
                    <a:pt x="3714" y="5631"/>
                  </a:cubicBezTo>
                  <a:cubicBezTo>
                    <a:pt x="3761" y="5590"/>
                    <a:pt x="3738" y="5525"/>
                    <a:pt x="3690" y="5501"/>
                  </a:cubicBezTo>
                  <a:cubicBezTo>
                    <a:pt x="3483" y="5389"/>
                    <a:pt x="3537" y="5229"/>
                    <a:pt x="3572" y="5058"/>
                  </a:cubicBezTo>
                  <a:cubicBezTo>
                    <a:pt x="3608" y="4916"/>
                    <a:pt x="3643" y="4786"/>
                    <a:pt x="3702" y="4644"/>
                  </a:cubicBezTo>
                  <a:cubicBezTo>
                    <a:pt x="3767" y="4478"/>
                    <a:pt x="3791" y="4318"/>
                    <a:pt x="3720" y="4141"/>
                  </a:cubicBezTo>
                  <a:cubicBezTo>
                    <a:pt x="3584" y="4437"/>
                    <a:pt x="3448" y="4738"/>
                    <a:pt x="3395" y="5069"/>
                  </a:cubicBezTo>
                  <a:cubicBezTo>
                    <a:pt x="3365" y="5265"/>
                    <a:pt x="3336" y="5466"/>
                    <a:pt x="3093" y="5513"/>
                  </a:cubicBezTo>
                  <a:cubicBezTo>
                    <a:pt x="3028" y="5401"/>
                    <a:pt x="2963" y="5324"/>
                    <a:pt x="2851" y="5318"/>
                  </a:cubicBezTo>
                  <a:close/>
                  <a:moveTo>
                    <a:pt x="2046" y="1911"/>
                  </a:moveTo>
                  <a:cubicBezTo>
                    <a:pt x="2200" y="1911"/>
                    <a:pt x="2348" y="1882"/>
                    <a:pt x="2490" y="1799"/>
                  </a:cubicBezTo>
                  <a:cubicBezTo>
                    <a:pt x="2531" y="1769"/>
                    <a:pt x="2573" y="1734"/>
                    <a:pt x="2543" y="1675"/>
                  </a:cubicBezTo>
                  <a:cubicBezTo>
                    <a:pt x="2514" y="1616"/>
                    <a:pt x="2460" y="1616"/>
                    <a:pt x="2407" y="1639"/>
                  </a:cubicBezTo>
                  <a:cubicBezTo>
                    <a:pt x="2194" y="1746"/>
                    <a:pt x="1981" y="1769"/>
                    <a:pt x="1757" y="1639"/>
                  </a:cubicBezTo>
                  <a:cubicBezTo>
                    <a:pt x="1721" y="1621"/>
                    <a:pt x="1674" y="1627"/>
                    <a:pt x="1656" y="1675"/>
                  </a:cubicBezTo>
                  <a:cubicBezTo>
                    <a:pt x="1632" y="1710"/>
                    <a:pt x="1638" y="1752"/>
                    <a:pt x="1674" y="1781"/>
                  </a:cubicBezTo>
                  <a:cubicBezTo>
                    <a:pt x="1786" y="1882"/>
                    <a:pt x="1910" y="1917"/>
                    <a:pt x="2046" y="1911"/>
                  </a:cubicBezTo>
                  <a:close/>
                  <a:moveTo>
                    <a:pt x="1609" y="1006"/>
                  </a:moveTo>
                  <a:cubicBezTo>
                    <a:pt x="1603" y="924"/>
                    <a:pt x="1555" y="894"/>
                    <a:pt x="1484" y="894"/>
                  </a:cubicBezTo>
                  <a:cubicBezTo>
                    <a:pt x="1396" y="894"/>
                    <a:pt x="1354" y="953"/>
                    <a:pt x="1354" y="1036"/>
                  </a:cubicBezTo>
                  <a:cubicBezTo>
                    <a:pt x="1354" y="1101"/>
                    <a:pt x="1378" y="1172"/>
                    <a:pt x="1455" y="1172"/>
                  </a:cubicBezTo>
                  <a:cubicBezTo>
                    <a:pt x="1550" y="1172"/>
                    <a:pt x="1585" y="1089"/>
                    <a:pt x="1609" y="1006"/>
                  </a:cubicBezTo>
                  <a:close/>
                  <a:moveTo>
                    <a:pt x="2650" y="1172"/>
                  </a:moveTo>
                  <a:cubicBezTo>
                    <a:pt x="2738" y="1142"/>
                    <a:pt x="2732" y="1066"/>
                    <a:pt x="2726" y="1000"/>
                  </a:cubicBezTo>
                  <a:cubicBezTo>
                    <a:pt x="2721" y="941"/>
                    <a:pt x="2691" y="882"/>
                    <a:pt x="2614" y="894"/>
                  </a:cubicBezTo>
                  <a:cubicBezTo>
                    <a:pt x="2525" y="918"/>
                    <a:pt x="2525" y="995"/>
                    <a:pt x="2531" y="1066"/>
                  </a:cubicBezTo>
                  <a:cubicBezTo>
                    <a:pt x="2531" y="1131"/>
                    <a:pt x="2573" y="1172"/>
                    <a:pt x="2650" y="11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1"/>
            <p:cNvSpPr/>
            <p:nvPr/>
          </p:nvSpPr>
          <p:spPr>
            <a:xfrm>
              <a:off x="1727670" y="3671908"/>
              <a:ext cx="758559" cy="369099"/>
            </a:xfrm>
            <a:custGeom>
              <a:avLst/>
              <a:gdLst/>
              <a:ahLst/>
              <a:cxnLst/>
              <a:rect l="l" t="t" r="r" b="b"/>
              <a:pathLst>
                <a:path w="5253" h="2556" extrusionOk="0">
                  <a:moveTo>
                    <a:pt x="5252" y="143"/>
                  </a:moveTo>
                  <a:lnTo>
                    <a:pt x="5252" y="1888"/>
                  </a:lnTo>
                  <a:cubicBezTo>
                    <a:pt x="5252" y="2047"/>
                    <a:pt x="5164" y="2130"/>
                    <a:pt x="5022" y="2183"/>
                  </a:cubicBezTo>
                  <a:cubicBezTo>
                    <a:pt x="4779" y="2278"/>
                    <a:pt x="4525" y="2331"/>
                    <a:pt x="4277" y="2367"/>
                  </a:cubicBezTo>
                  <a:cubicBezTo>
                    <a:pt x="3372" y="2497"/>
                    <a:pt x="2473" y="2556"/>
                    <a:pt x="1562" y="2455"/>
                  </a:cubicBezTo>
                  <a:cubicBezTo>
                    <a:pt x="1302" y="2426"/>
                    <a:pt x="1053" y="2426"/>
                    <a:pt x="793" y="2373"/>
                  </a:cubicBezTo>
                  <a:cubicBezTo>
                    <a:pt x="562" y="2331"/>
                    <a:pt x="355" y="2254"/>
                    <a:pt x="172" y="2112"/>
                  </a:cubicBezTo>
                  <a:cubicBezTo>
                    <a:pt x="78" y="2041"/>
                    <a:pt x="1" y="1953"/>
                    <a:pt x="30" y="1828"/>
                  </a:cubicBezTo>
                  <a:cubicBezTo>
                    <a:pt x="154" y="1302"/>
                    <a:pt x="48" y="752"/>
                    <a:pt x="125" y="220"/>
                  </a:cubicBezTo>
                  <a:cubicBezTo>
                    <a:pt x="137" y="184"/>
                    <a:pt x="137" y="143"/>
                    <a:pt x="137" y="96"/>
                  </a:cubicBezTo>
                  <a:cubicBezTo>
                    <a:pt x="148" y="13"/>
                    <a:pt x="202" y="1"/>
                    <a:pt x="267" y="13"/>
                  </a:cubicBezTo>
                  <a:cubicBezTo>
                    <a:pt x="290" y="19"/>
                    <a:pt x="302" y="19"/>
                    <a:pt x="326" y="31"/>
                  </a:cubicBezTo>
                  <a:cubicBezTo>
                    <a:pt x="1444" y="480"/>
                    <a:pt x="2609" y="397"/>
                    <a:pt x="3774" y="338"/>
                  </a:cubicBezTo>
                  <a:cubicBezTo>
                    <a:pt x="4259" y="326"/>
                    <a:pt x="4726" y="249"/>
                    <a:pt x="5252" y="143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1"/>
            <p:cNvSpPr/>
            <p:nvPr/>
          </p:nvSpPr>
          <p:spPr>
            <a:xfrm>
              <a:off x="1573158" y="3925626"/>
              <a:ext cx="1089825" cy="234947"/>
            </a:xfrm>
            <a:custGeom>
              <a:avLst/>
              <a:gdLst/>
              <a:ahLst/>
              <a:cxnLst/>
              <a:rect l="l" t="t" r="r" b="b"/>
              <a:pathLst>
                <a:path w="7547" h="1627" extrusionOk="0">
                  <a:moveTo>
                    <a:pt x="911" y="0"/>
                  </a:moveTo>
                  <a:cubicBezTo>
                    <a:pt x="864" y="403"/>
                    <a:pt x="1118" y="545"/>
                    <a:pt x="1384" y="675"/>
                  </a:cubicBezTo>
                  <a:cubicBezTo>
                    <a:pt x="1768" y="864"/>
                    <a:pt x="2194" y="876"/>
                    <a:pt x="2620" y="917"/>
                  </a:cubicBezTo>
                  <a:cubicBezTo>
                    <a:pt x="2987" y="953"/>
                    <a:pt x="3365" y="964"/>
                    <a:pt x="3726" y="953"/>
                  </a:cubicBezTo>
                  <a:cubicBezTo>
                    <a:pt x="4483" y="941"/>
                    <a:pt x="5240" y="888"/>
                    <a:pt x="5979" y="675"/>
                  </a:cubicBezTo>
                  <a:cubicBezTo>
                    <a:pt x="6316" y="580"/>
                    <a:pt x="6618" y="462"/>
                    <a:pt x="6571" y="0"/>
                  </a:cubicBezTo>
                  <a:cubicBezTo>
                    <a:pt x="6878" y="107"/>
                    <a:pt x="7133" y="219"/>
                    <a:pt x="7340" y="432"/>
                  </a:cubicBezTo>
                  <a:cubicBezTo>
                    <a:pt x="7547" y="651"/>
                    <a:pt x="7529" y="828"/>
                    <a:pt x="7304" y="1035"/>
                  </a:cubicBezTo>
                  <a:cubicBezTo>
                    <a:pt x="7133" y="1189"/>
                    <a:pt x="6920" y="1236"/>
                    <a:pt x="6713" y="1290"/>
                  </a:cubicBezTo>
                  <a:cubicBezTo>
                    <a:pt x="6245" y="1414"/>
                    <a:pt x="5766" y="1449"/>
                    <a:pt x="5287" y="1503"/>
                  </a:cubicBezTo>
                  <a:cubicBezTo>
                    <a:pt x="4424" y="1597"/>
                    <a:pt x="3566" y="1627"/>
                    <a:pt x="2697" y="1597"/>
                  </a:cubicBezTo>
                  <a:cubicBezTo>
                    <a:pt x="2224" y="1585"/>
                    <a:pt x="1751" y="1556"/>
                    <a:pt x="1295" y="1420"/>
                  </a:cubicBezTo>
                  <a:cubicBezTo>
                    <a:pt x="1041" y="1355"/>
                    <a:pt x="816" y="1242"/>
                    <a:pt x="586" y="1118"/>
                  </a:cubicBezTo>
                  <a:cubicBezTo>
                    <a:pt x="532" y="1089"/>
                    <a:pt x="473" y="1059"/>
                    <a:pt x="432" y="1018"/>
                  </a:cubicBezTo>
                  <a:cubicBezTo>
                    <a:pt x="0" y="592"/>
                    <a:pt x="47" y="468"/>
                    <a:pt x="497" y="207"/>
                  </a:cubicBezTo>
                  <a:cubicBezTo>
                    <a:pt x="615" y="136"/>
                    <a:pt x="745" y="77"/>
                    <a:pt x="91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1"/>
            <p:cNvSpPr/>
            <p:nvPr/>
          </p:nvSpPr>
          <p:spPr>
            <a:xfrm>
              <a:off x="2161459" y="2132996"/>
              <a:ext cx="159856" cy="1329104"/>
            </a:xfrm>
            <a:custGeom>
              <a:avLst/>
              <a:gdLst/>
              <a:ahLst/>
              <a:cxnLst/>
              <a:rect l="l" t="t" r="r" b="b"/>
              <a:pathLst>
                <a:path w="1107" h="9204" extrusionOk="0">
                  <a:moveTo>
                    <a:pt x="740" y="4696"/>
                  </a:moveTo>
                  <a:cubicBezTo>
                    <a:pt x="853" y="5270"/>
                    <a:pt x="782" y="5832"/>
                    <a:pt x="634" y="6376"/>
                  </a:cubicBezTo>
                  <a:cubicBezTo>
                    <a:pt x="539" y="6725"/>
                    <a:pt x="450" y="7074"/>
                    <a:pt x="368" y="7429"/>
                  </a:cubicBezTo>
                  <a:cubicBezTo>
                    <a:pt x="249" y="7920"/>
                    <a:pt x="267" y="8405"/>
                    <a:pt x="563" y="8848"/>
                  </a:cubicBezTo>
                  <a:cubicBezTo>
                    <a:pt x="752" y="9132"/>
                    <a:pt x="723" y="9150"/>
                    <a:pt x="397" y="9179"/>
                  </a:cubicBezTo>
                  <a:cubicBezTo>
                    <a:pt x="149" y="9203"/>
                    <a:pt x="31" y="9126"/>
                    <a:pt x="13" y="8795"/>
                  </a:cubicBezTo>
                  <a:cubicBezTo>
                    <a:pt x="1" y="8511"/>
                    <a:pt x="7" y="8239"/>
                    <a:pt x="31" y="7961"/>
                  </a:cubicBezTo>
                  <a:cubicBezTo>
                    <a:pt x="90" y="7145"/>
                    <a:pt x="66" y="6335"/>
                    <a:pt x="72" y="5519"/>
                  </a:cubicBezTo>
                  <a:cubicBezTo>
                    <a:pt x="78" y="5252"/>
                    <a:pt x="72" y="5252"/>
                    <a:pt x="326" y="5187"/>
                  </a:cubicBezTo>
                  <a:cubicBezTo>
                    <a:pt x="391" y="5170"/>
                    <a:pt x="450" y="5158"/>
                    <a:pt x="445" y="5075"/>
                  </a:cubicBezTo>
                  <a:cubicBezTo>
                    <a:pt x="433" y="4986"/>
                    <a:pt x="362" y="5010"/>
                    <a:pt x="303" y="5010"/>
                  </a:cubicBezTo>
                  <a:cubicBezTo>
                    <a:pt x="90" y="5010"/>
                    <a:pt x="72" y="5004"/>
                    <a:pt x="78" y="4785"/>
                  </a:cubicBezTo>
                  <a:cubicBezTo>
                    <a:pt x="102" y="3999"/>
                    <a:pt x="102" y="3200"/>
                    <a:pt x="167" y="2408"/>
                  </a:cubicBezTo>
                  <a:cubicBezTo>
                    <a:pt x="178" y="2319"/>
                    <a:pt x="190" y="2224"/>
                    <a:pt x="184" y="2124"/>
                  </a:cubicBezTo>
                  <a:cubicBezTo>
                    <a:pt x="167" y="1970"/>
                    <a:pt x="226" y="1858"/>
                    <a:pt x="338" y="1751"/>
                  </a:cubicBezTo>
                  <a:cubicBezTo>
                    <a:pt x="551" y="1550"/>
                    <a:pt x="640" y="1260"/>
                    <a:pt x="782" y="1012"/>
                  </a:cubicBezTo>
                  <a:cubicBezTo>
                    <a:pt x="811" y="959"/>
                    <a:pt x="799" y="906"/>
                    <a:pt x="728" y="882"/>
                  </a:cubicBezTo>
                  <a:cubicBezTo>
                    <a:pt x="687" y="870"/>
                    <a:pt x="652" y="894"/>
                    <a:pt x="628" y="929"/>
                  </a:cubicBezTo>
                  <a:cubicBezTo>
                    <a:pt x="539" y="1083"/>
                    <a:pt x="456" y="1237"/>
                    <a:pt x="374" y="1396"/>
                  </a:cubicBezTo>
                  <a:cubicBezTo>
                    <a:pt x="338" y="1461"/>
                    <a:pt x="309" y="1544"/>
                    <a:pt x="196" y="1586"/>
                  </a:cubicBezTo>
                  <a:cubicBezTo>
                    <a:pt x="196" y="1254"/>
                    <a:pt x="190" y="953"/>
                    <a:pt x="196" y="645"/>
                  </a:cubicBezTo>
                  <a:cubicBezTo>
                    <a:pt x="208" y="486"/>
                    <a:pt x="255" y="344"/>
                    <a:pt x="456" y="326"/>
                  </a:cubicBezTo>
                  <a:cubicBezTo>
                    <a:pt x="545" y="320"/>
                    <a:pt x="652" y="285"/>
                    <a:pt x="681" y="190"/>
                  </a:cubicBezTo>
                  <a:cubicBezTo>
                    <a:pt x="740" y="18"/>
                    <a:pt x="876" y="42"/>
                    <a:pt x="1018" y="1"/>
                  </a:cubicBezTo>
                  <a:cubicBezTo>
                    <a:pt x="1071" y="143"/>
                    <a:pt x="1071" y="285"/>
                    <a:pt x="1024" y="397"/>
                  </a:cubicBezTo>
                  <a:cubicBezTo>
                    <a:pt x="947" y="622"/>
                    <a:pt x="989" y="840"/>
                    <a:pt x="1036" y="1059"/>
                  </a:cubicBezTo>
                  <a:cubicBezTo>
                    <a:pt x="1066" y="1201"/>
                    <a:pt x="1107" y="1343"/>
                    <a:pt x="1083" y="1491"/>
                  </a:cubicBezTo>
                  <a:cubicBezTo>
                    <a:pt x="788" y="1331"/>
                    <a:pt x="687" y="1379"/>
                    <a:pt x="610" y="1686"/>
                  </a:cubicBezTo>
                  <a:cubicBezTo>
                    <a:pt x="504" y="2153"/>
                    <a:pt x="462" y="2632"/>
                    <a:pt x="385" y="3106"/>
                  </a:cubicBezTo>
                  <a:cubicBezTo>
                    <a:pt x="303" y="3543"/>
                    <a:pt x="309" y="3981"/>
                    <a:pt x="314" y="4424"/>
                  </a:cubicBezTo>
                  <a:cubicBezTo>
                    <a:pt x="332" y="4726"/>
                    <a:pt x="445" y="4797"/>
                    <a:pt x="740" y="46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1"/>
            <p:cNvSpPr/>
            <p:nvPr/>
          </p:nvSpPr>
          <p:spPr>
            <a:xfrm>
              <a:off x="1923193" y="2110757"/>
              <a:ext cx="155669" cy="1341089"/>
            </a:xfrm>
            <a:custGeom>
              <a:avLst/>
              <a:gdLst/>
              <a:ahLst/>
              <a:cxnLst/>
              <a:rect l="l" t="t" r="r" b="b"/>
              <a:pathLst>
                <a:path w="1078" h="9287" extrusionOk="0">
                  <a:moveTo>
                    <a:pt x="66" y="1533"/>
                  </a:moveTo>
                  <a:cubicBezTo>
                    <a:pt x="48" y="1408"/>
                    <a:pt x="107" y="1290"/>
                    <a:pt x="125" y="1172"/>
                  </a:cubicBezTo>
                  <a:cubicBezTo>
                    <a:pt x="161" y="971"/>
                    <a:pt x="184" y="787"/>
                    <a:pt x="96" y="592"/>
                  </a:cubicBezTo>
                  <a:cubicBezTo>
                    <a:pt x="66" y="527"/>
                    <a:pt x="42" y="462"/>
                    <a:pt x="54" y="385"/>
                  </a:cubicBezTo>
                  <a:cubicBezTo>
                    <a:pt x="60" y="297"/>
                    <a:pt x="1" y="178"/>
                    <a:pt x="113" y="137"/>
                  </a:cubicBezTo>
                  <a:cubicBezTo>
                    <a:pt x="220" y="90"/>
                    <a:pt x="332" y="1"/>
                    <a:pt x="480" y="96"/>
                  </a:cubicBezTo>
                  <a:cubicBezTo>
                    <a:pt x="947" y="391"/>
                    <a:pt x="912" y="237"/>
                    <a:pt x="947" y="858"/>
                  </a:cubicBezTo>
                  <a:cubicBezTo>
                    <a:pt x="959" y="1119"/>
                    <a:pt x="959" y="1379"/>
                    <a:pt x="959" y="1627"/>
                  </a:cubicBezTo>
                  <a:cubicBezTo>
                    <a:pt x="959" y="1633"/>
                    <a:pt x="953" y="1651"/>
                    <a:pt x="947" y="1680"/>
                  </a:cubicBezTo>
                  <a:cubicBezTo>
                    <a:pt x="811" y="1598"/>
                    <a:pt x="764" y="1468"/>
                    <a:pt x="693" y="1349"/>
                  </a:cubicBezTo>
                  <a:cubicBezTo>
                    <a:pt x="663" y="1296"/>
                    <a:pt x="634" y="1237"/>
                    <a:pt x="604" y="1184"/>
                  </a:cubicBezTo>
                  <a:cubicBezTo>
                    <a:pt x="575" y="1142"/>
                    <a:pt x="533" y="1095"/>
                    <a:pt x="480" y="1125"/>
                  </a:cubicBezTo>
                  <a:cubicBezTo>
                    <a:pt x="427" y="1148"/>
                    <a:pt x="427" y="1207"/>
                    <a:pt x="450" y="1261"/>
                  </a:cubicBezTo>
                  <a:cubicBezTo>
                    <a:pt x="557" y="1497"/>
                    <a:pt x="675" y="1722"/>
                    <a:pt x="864" y="1911"/>
                  </a:cubicBezTo>
                  <a:cubicBezTo>
                    <a:pt x="977" y="2012"/>
                    <a:pt x="1006" y="2124"/>
                    <a:pt x="1006" y="2266"/>
                  </a:cubicBezTo>
                  <a:cubicBezTo>
                    <a:pt x="1018" y="3129"/>
                    <a:pt x="1077" y="3993"/>
                    <a:pt x="1071" y="4856"/>
                  </a:cubicBezTo>
                  <a:cubicBezTo>
                    <a:pt x="1071" y="5146"/>
                    <a:pt x="1071" y="5146"/>
                    <a:pt x="776" y="5152"/>
                  </a:cubicBezTo>
                  <a:cubicBezTo>
                    <a:pt x="722" y="5152"/>
                    <a:pt x="675" y="5152"/>
                    <a:pt x="663" y="5223"/>
                  </a:cubicBezTo>
                  <a:cubicBezTo>
                    <a:pt x="657" y="5288"/>
                    <a:pt x="711" y="5312"/>
                    <a:pt x="764" y="5318"/>
                  </a:cubicBezTo>
                  <a:cubicBezTo>
                    <a:pt x="853" y="5341"/>
                    <a:pt x="941" y="5353"/>
                    <a:pt x="1036" y="5371"/>
                  </a:cubicBezTo>
                  <a:lnTo>
                    <a:pt x="1036" y="5915"/>
                  </a:lnTo>
                  <a:cubicBezTo>
                    <a:pt x="1030" y="6684"/>
                    <a:pt x="1006" y="7465"/>
                    <a:pt x="1012" y="8227"/>
                  </a:cubicBezTo>
                  <a:cubicBezTo>
                    <a:pt x="1012" y="8559"/>
                    <a:pt x="918" y="8860"/>
                    <a:pt x="835" y="9168"/>
                  </a:cubicBezTo>
                  <a:cubicBezTo>
                    <a:pt x="811" y="9262"/>
                    <a:pt x="764" y="9280"/>
                    <a:pt x="681" y="9274"/>
                  </a:cubicBezTo>
                  <a:cubicBezTo>
                    <a:pt x="598" y="9268"/>
                    <a:pt x="515" y="9268"/>
                    <a:pt x="439" y="9268"/>
                  </a:cubicBezTo>
                  <a:cubicBezTo>
                    <a:pt x="356" y="9257"/>
                    <a:pt x="261" y="9286"/>
                    <a:pt x="232" y="9180"/>
                  </a:cubicBezTo>
                  <a:cubicBezTo>
                    <a:pt x="208" y="9091"/>
                    <a:pt x="267" y="9020"/>
                    <a:pt x="326" y="8961"/>
                  </a:cubicBezTo>
                  <a:cubicBezTo>
                    <a:pt x="421" y="8866"/>
                    <a:pt x="515" y="8777"/>
                    <a:pt x="598" y="8671"/>
                  </a:cubicBezTo>
                  <a:cubicBezTo>
                    <a:pt x="811" y="8411"/>
                    <a:pt x="918" y="8103"/>
                    <a:pt x="864" y="7754"/>
                  </a:cubicBezTo>
                  <a:cubicBezTo>
                    <a:pt x="829" y="7500"/>
                    <a:pt x="793" y="7246"/>
                    <a:pt x="717" y="7003"/>
                  </a:cubicBezTo>
                  <a:cubicBezTo>
                    <a:pt x="480" y="6211"/>
                    <a:pt x="391" y="5412"/>
                    <a:pt x="533" y="4590"/>
                  </a:cubicBezTo>
                  <a:cubicBezTo>
                    <a:pt x="823" y="4608"/>
                    <a:pt x="882" y="4555"/>
                    <a:pt x="888" y="4283"/>
                  </a:cubicBezTo>
                  <a:cubicBezTo>
                    <a:pt x="894" y="3963"/>
                    <a:pt x="805" y="3656"/>
                    <a:pt x="746" y="3342"/>
                  </a:cubicBezTo>
                  <a:cubicBezTo>
                    <a:pt x="646" y="2840"/>
                    <a:pt x="527" y="2343"/>
                    <a:pt x="510" y="1834"/>
                  </a:cubicBezTo>
                  <a:cubicBezTo>
                    <a:pt x="521" y="1515"/>
                    <a:pt x="409" y="1450"/>
                    <a:pt x="66" y="15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1"/>
            <p:cNvSpPr/>
            <p:nvPr/>
          </p:nvSpPr>
          <p:spPr>
            <a:xfrm>
              <a:off x="2003481" y="2079999"/>
              <a:ext cx="231626" cy="1388021"/>
            </a:xfrm>
            <a:custGeom>
              <a:avLst/>
              <a:gdLst/>
              <a:ahLst/>
              <a:cxnLst/>
              <a:rect l="l" t="t" r="r" b="b"/>
              <a:pathLst>
                <a:path w="1604" h="9612" extrusionOk="0">
                  <a:moveTo>
                    <a:pt x="1012" y="9529"/>
                  </a:moveTo>
                  <a:cubicBezTo>
                    <a:pt x="888" y="9600"/>
                    <a:pt x="770" y="9582"/>
                    <a:pt x="657" y="9600"/>
                  </a:cubicBezTo>
                  <a:cubicBezTo>
                    <a:pt x="480" y="9611"/>
                    <a:pt x="421" y="9558"/>
                    <a:pt x="486" y="9381"/>
                  </a:cubicBezTo>
                  <a:cubicBezTo>
                    <a:pt x="711" y="8736"/>
                    <a:pt x="640" y="8080"/>
                    <a:pt x="657" y="7423"/>
                  </a:cubicBezTo>
                  <a:cubicBezTo>
                    <a:pt x="675" y="6589"/>
                    <a:pt x="716" y="5755"/>
                    <a:pt x="711" y="4916"/>
                  </a:cubicBezTo>
                  <a:cubicBezTo>
                    <a:pt x="705" y="3514"/>
                    <a:pt x="622" y="2112"/>
                    <a:pt x="563" y="717"/>
                  </a:cubicBezTo>
                  <a:cubicBezTo>
                    <a:pt x="557" y="557"/>
                    <a:pt x="492" y="445"/>
                    <a:pt x="356" y="368"/>
                  </a:cubicBezTo>
                  <a:cubicBezTo>
                    <a:pt x="261" y="309"/>
                    <a:pt x="155" y="261"/>
                    <a:pt x="60" y="190"/>
                  </a:cubicBezTo>
                  <a:cubicBezTo>
                    <a:pt x="30" y="172"/>
                    <a:pt x="1" y="131"/>
                    <a:pt x="30" y="90"/>
                  </a:cubicBezTo>
                  <a:cubicBezTo>
                    <a:pt x="60" y="42"/>
                    <a:pt x="90" y="1"/>
                    <a:pt x="149" y="13"/>
                  </a:cubicBezTo>
                  <a:cubicBezTo>
                    <a:pt x="196" y="31"/>
                    <a:pt x="237" y="60"/>
                    <a:pt x="291" y="84"/>
                  </a:cubicBezTo>
                  <a:cubicBezTo>
                    <a:pt x="510" y="178"/>
                    <a:pt x="734" y="249"/>
                    <a:pt x="977" y="220"/>
                  </a:cubicBezTo>
                  <a:cubicBezTo>
                    <a:pt x="1219" y="190"/>
                    <a:pt x="1373" y="397"/>
                    <a:pt x="1586" y="439"/>
                  </a:cubicBezTo>
                  <a:cubicBezTo>
                    <a:pt x="1604" y="516"/>
                    <a:pt x="1550" y="533"/>
                    <a:pt x="1515" y="533"/>
                  </a:cubicBezTo>
                  <a:cubicBezTo>
                    <a:pt x="1243" y="557"/>
                    <a:pt x="1154" y="734"/>
                    <a:pt x="1130" y="971"/>
                  </a:cubicBezTo>
                  <a:lnTo>
                    <a:pt x="1107" y="1213"/>
                  </a:lnTo>
                  <a:cubicBezTo>
                    <a:pt x="1065" y="3561"/>
                    <a:pt x="965" y="5909"/>
                    <a:pt x="959" y="8257"/>
                  </a:cubicBezTo>
                  <a:cubicBezTo>
                    <a:pt x="959" y="8488"/>
                    <a:pt x="935" y="8707"/>
                    <a:pt x="929" y="8937"/>
                  </a:cubicBezTo>
                  <a:cubicBezTo>
                    <a:pt x="912" y="9138"/>
                    <a:pt x="882" y="9345"/>
                    <a:pt x="1012" y="95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1"/>
            <p:cNvSpPr/>
            <p:nvPr/>
          </p:nvSpPr>
          <p:spPr>
            <a:xfrm>
              <a:off x="1773013" y="3359418"/>
              <a:ext cx="691844" cy="169243"/>
            </a:xfrm>
            <a:custGeom>
              <a:avLst/>
              <a:gdLst/>
              <a:ahLst/>
              <a:cxnLst/>
              <a:rect l="l" t="t" r="r" b="b"/>
              <a:pathLst>
                <a:path w="4791" h="1172" extrusionOk="0">
                  <a:moveTo>
                    <a:pt x="1283" y="101"/>
                  </a:moveTo>
                  <a:cubicBezTo>
                    <a:pt x="1283" y="196"/>
                    <a:pt x="1195" y="237"/>
                    <a:pt x="1153" y="302"/>
                  </a:cubicBezTo>
                  <a:cubicBezTo>
                    <a:pt x="982" y="550"/>
                    <a:pt x="1100" y="834"/>
                    <a:pt x="1396" y="817"/>
                  </a:cubicBezTo>
                  <a:cubicBezTo>
                    <a:pt x="1745" y="799"/>
                    <a:pt x="2052" y="982"/>
                    <a:pt x="2401" y="947"/>
                  </a:cubicBezTo>
                  <a:cubicBezTo>
                    <a:pt x="2697" y="917"/>
                    <a:pt x="2993" y="876"/>
                    <a:pt x="3288" y="876"/>
                  </a:cubicBezTo>
                  <a:cubicBezTo>
                    <a:pt x="3543" y="876"/>
                    <a:pt x="3620" y="740"/>
                    <a:pt x="3531" y="509"/>
                  </a:cubicBezTo>
                  <a:cubicBezTo>
                    <a:pt x="3478" y="361"/>
                    <a:pt x="3389" y="219"/>
                    <a:pt x="3324" y="77"/>
                  </a:cubicBezTo>
                  <a:cubicBezTo>
                    <a:pt x="3395" y="0"/>
                    <a:pt x="3472" y="18"/>
                    <a:pt x="3543" y="30"/>
                  </a:cubicBezTo>
                  <a:cubicBezTo>
                    <a:pt x="3844" y="65"/>
                    <a:pt x="4146" y="136"/>
                    <a:pt x="4436" y="243"/>
                  </a:cubicBezTo>
                  <a:cubicBezTo>
                    <a:pt x="4530" y="278"/>
                    <a:pt x="4613" y="343"/>
                    <a:pt x="4678" y="426"/>
                  </a:cubicBezTo>
                  <a:cubicBezTo>
                    <a:pt x="4791" y="562"/>
                    <a:pt x="4761" y="728"/>
                    <a:pt x="4619" y="828"/>
                  </a:cubicBezTo>
                  <a:cubicBezTo>
                    <a:pt x="4453" y="935"/>
                    <a:pt x="4258" y="982"/>
                    <a:pt x="4063" y="1006"/>
                  </a:cubicBezTo>
                  <a:cubicBezTo>
                    <a:pt x="3897" y="1024"/>
                    <a:pt x="3714" y="1053"/>
                    <a:pt x="3549" y="1065"/>
                  </a:cubicBezTo>
                  <a:cubicBezTo>
                    <a:pt x="2880" y="1100"/>
                    <a:pt x="2218" y="1171"/>
                    <a:pt x="1544" y="1130"/>
                  </a:cubicBezTo>
                  <a:cubicBezTo>
                    <a:pt x="1177" y="1106"/>
                    <a:pt x="804" y="1083"/>
                    <a:pt x="455" y="935"/>
                  </a:cubicBezTo>
                  <a:cubicBezTo>
                    <a:pt x="349" y="893"/>
                    <a:pt x="231" y="834"/>
                    <a:pt x="130" y="769"/>
                  </a:cubicBezTo>
                  <a:cubicBezTo>
                    <a:pt x="0" y="669"/>
                    <a:pt x="0" y="568"/>
                    <a:pt x="118" y="456"/>
                  </a:cubicBezTo>
                  <a:cubicBezTo>
                    <a:pt x="331" y="243"/>
                    <a:pt x="946" y="60"/>
                    <a:pt x="1283" y="10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1"/>
            <p:cNvSpPr/>
            <p:nvPr/>
          </p:nvSpPr>
          <p:spPr>
            <a:xfrm>
              <a:off x="1763627" y="3496024"/>
              <a:ext cx="707151" cy="130831"/>
            </a:xfrm>
            <a:custGeom>
              <a:avLst/>
              <a:gdLst/>
              <a:ahLst/>
              <a:cxnLst/>
              <a:rect l="l" t="t" r="r" b="b"/>
              <a:pathLst>
                <a:path w="4897" h="906" extrusionOk="0">
                  <a:moveTo>
                    <a:pt x="71" y="1"/>
                  </a:moveTo>
                  <a:cubicBezTo>
                    <a:pt x="591" y="302"/>
                    <a:pt x="1136" y="361"/>
                    <a:pt x="1697" y="373"/>
                  </a:cubicBezTo>
                  <a:cubicBezTo>
                    <a:pt x="2543" y="397"/>
                    <a:pt x="3383" y="344"/>
                    <a:pt x="4229" y="243"/>
                  </a:cubicBezTo>
                  <a:cubicBezTo>
                    <a:pt x="4436" y="219"/>
                    <a:pt x="4619" y="137"/>
                    <a:pt x="4808" y="66"/>
                  </a:cubicBezTo>
                  <a:cubicBezTo>
                    <a:pt x="4897" y="438"/>
                    <a:pt x="4879" y="468"/>
                    <a:pt x="4530" y="568"/>
                  </a:cubicBezTo>
                  <a:cubicBezTo>
                    <a:pt x="3531" y="823"/>
                    <a:pt x="2519" y="905"/>
                    <a:pt x="1496" y="864"/>
                  </a:cubicBezTo>
                  <a:cubicBezTo>
                    <a:pt x="1106" y="846"/>
                    <a:pt x="722" y="764"/>
                    <a:pt x="361" y="598"/>
                  </a:cubicBezTo>
                  <a:cubicBezTo>
                    <a:pt x="6" y="426"/>
                    <a:pt x="0" y="326"/>
                    <a:pt x="7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1"/>
            <p:cNvSpPr/>
            <p:nvPr/>
          </p:nvSpPr>
          <p:spPr>
            <a:xfrm>
              <a:off x="1714818" y="3549020"/>
              <a:ext cx="820942" cy="157257"/>
            </a:xfrm>
            <a:custGeom>
              <a:avLst/>
              <a:gdLst/>
              <a:ahLst/>
              <a:cxnLst/>
              <a:rect l="l" t="t" r="r" b="b"/>
              <a:pathLst>
                <a:path w="5685" h="1089" extrusionOk="0">
                  <a:moveTo>
                    <a:pt x="137" y="0"/>
                  </a:moveTo>
                  <a:cubicBezTo>
                    <a:pt x="297" y="278"/>
                    <a:pt x="545" y="391"/>
                    <a:pt x="793" y="479"/>
                  </a:cubicBezTo>
                  <a:cubicBezTo>
                    <a:pt x="1154" y="609"/>
                    <a:pt x="1521" y="698"/>
                    <a:pt x="1911" y="686"/>
                  </a:cubicBezTo>
                  <a:cubicBezTo>
                    <a:pt x="2514" y="675"/>
                    <a:pt x="3124" y="710"/>
                    <a:pt x="3727" y="621"/>
                  </a:cubicBezTo>
                  <a:cubicBezTo>
                    <a:pt x="4212" y="544"/>
                    <a:pt x="4673" y="450"/>
                    <a:pt x="5140" y="320"/>
                  </a:cubicBezTo>
                  <a:cubicBezTo>
                    <a:pt x="5223" y="296"/>
                    <a:pt x="5294" y="261"/>
                    <a:pt x="5341" y="184"/>
                  </a:cubicBezTo>
                  <a:cubicBezTo>
                    <a:pt x="5430" y="30"/>
                    <a:pt x="5501" y="113"/>
                    <a:pt x="5566" y="201"/>
                  </a:cubicBezTo>
                  <a:cubicBezTo>
                    <a:pt x="5684" y="373"/>
                    <a:pt x="5619" y="568"/>
                    <a:pt x="5418" y="686"/>
                  </a:cubicBezTo>
                  <a:cubicBezTo>
                    <a:pt x="5170" y="840"/>
                    <a:pt x="4880" y="870"/>
                    <a:pt x="4602" y="923"/>
                  </a:cubicBezTo>
                  <a:cubicBezTo>
                    <a:pt x="4111" y="1012"/>
                    <a:pt x="3620" y="1000"/>
                    <a:pt x="3129" y="1035"/>
                  </a:cubicBezTo>
                  <a:cubicBezTo>
                    <a:pt x="2414" y="1089"/>
                    <a:pt x="1692" y="1018"/>
                    <a:pt x="983" y="864"/>
                  </a:cubicBezTo>
                  <a:cubicBezTo>
                    <a:pt x="758" y="816"/>
                    <a:pt x="533" y="716"/>
                    <a:pt x="320" y="615"/>
                  </a:cubicBezTo>
                  <a:cubicBezTo>
                    <a:pt x="54" y="497"/>
                    <a:pt x="1" y="331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1"/>
            <p:cNvSpPr/>
            <p:nvPr/>
          </p:nvSpPr>
          <p:spPr>
            <a:xfrm>
              <a:off x="2205936" y="2326930"/>
              <a:ext cx="117112" cy="498919"/>
            </a:xfrm>
            <a:custGeom>
              <a:avLst/>
              <a:gdLst/>
              <a:ahLst/>
              <a:cxnLst/>
              <a:rect l="l" t="t" r="r" b="b"/>
              <a:pathLst>
                <a:path w="811" h="3455" extrusionOk="0">
                  <a:moveTo>
                    <a:pt x="432" y="3353"/>
                  </a:moveTo>
                  <a:cubicBezTo>
                    <a:pt x="142" y="3454"/>
                    <a:pt x="24" y="3383"/>
                    <a:pt x="18" y="3087"/>
                  </a:cubicBezTo>
                  <a:cubicBezTo>
                    <a:pt x="1" y="2656"/>
                    <a:pt x="1" y="2212"/>
                    <a:pt x="83" y="1774"/>
                  </a:cubicBezTo>
                  <a:cubicBezTo>
                    <a:pt x="166" y="1301"/>
                    <a:pt x="202" y="822"/>
                    <a:pt x="314" y="355"/>
                  </a:cubicBezTo>
                  <a:cubicBezTo>
                    <a:pt x="385" y="42"/>
                    <a:pt x="491" y="0"/>
                    <a:pt x="787" y="154"/>
                  </a:cubicBezTo>
                  <a:cubicBezTo>
                    <a:pt x="811" y="243"/>
                    <a:pt x="799" y="325"/>
                    <a:pt x="787" y="414"/>
                  </a:cubicBezTo>
                  <a:cubicBezTo>
                    <a:pt x="722" y="544"/>
                    <a:pt x="728" y="686"/>
                    <a:pt x="752" y="828"/>
                  </a:cubicBezTo>
                  <a:cubicBezTo>
                    <a:pt x="704" y="1278"/>
                    <a:pt x="592" y="1721"/>
                    <a:pt x="515" y="2165"/>
                  </a:cubicBezTo>
                  <a:cubicBezTo>
                    <a:pt x="432" y="2555"/>
                    <a:pt x="438" y="2957"/>
                    <a:pt x="432" y="33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1"/>
            <p:cNvSpPr/>
            <p:nvPr/>
          </p:nvSpPr>
          <p:spPr>
            <a:xfrm>
              <a:off x="1923193" y="2319999"/>
              <a:ext cx="131697" cy="457042"/>
            </a:xfrm>
            <a:custGeom>
              <a:avLst/>
              <a:gdLst/>
              <a:ahLst/>
              <a:cxnLst/>
              <a:rect l="l" t="t" r="r" b="b"/>
              <a:pathLst>
                <a:path w="912" h="3165" extrusionOk="0">
                  <a:moveTo>
                    <a:pt x="66" y="84"/>
                  </a:moveTo>
                  <a:cubicBezTo>
                    <a:pt x="409" y="1"/>
                    <a:pt x="515" y="66"/>
                    <a:pt x="527" y="397"/>
                  </a:cubicBezTo>
                  <a:cubicBezTo>
                    <a:pt x="539" y="912"/>
                    <a:pt x="657" y="1408"/>
                    <a:pt x="764" y="1905"/>
                  </a:cubicBezTo>
                  <a:cubicBezTo>
                    <a:pt x="823" y="2213"/>
                    <a:pt x="912" y="2514"/>
                    <a:pt x="906" y="2840"/>
                  </a:cubicBezTo>
                  <a:cubicBezTo>
                    <a:pt x="894" y="3118"/>
                    <a:pt x="835" y="3165"/>
                    <a:pt x="551" y="3153"/>
                  </a:cubicBezTo>
                  <a:cubicBezTo>
                    <a:pt x="439" y="2591"/>
                    <a:pt x="208" y="2059"/>
                    <a:pt x="143" y="1491"/>
                  </a:cubicBezTo>
                  <a:cubicBezTo>
                    <a:pt x="90" y="1024"/>
                    <a:pt x="1" y="557"/>
                    <a:pt x="66" y="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1"/>
            <p:cNvSpPr/>
            <p:nvPr/>
          </p:nvSpPr>
          <p:spPr>
            <a:xfrm>
              <a:off x="1903554" y="1850397"/>
              <a:ext cx="266716" cy="191337"/>
            </a:xfrm>
            <a:custGeom>
              <a:avLst/>
              <a:gdLst/>
              <a:ahLst/>
              <a:cxnLst/>
              <a:rect l="l" t="t" r="r" b="b"/>
              <a:pathLst>
                <a:path w="1847" h="1325" extrusionOk="0">
                  <a:moveTo>
                    <a:pt x="1846" y="130"/>
                  </a:moveTo>
                  <a:cubicBezTo>
                    <a:pt x="1799" y="195"/>
                    <a:pt x="1722" y="225"/>
                    <a:pt x="1722" y="325"/>
                  </a:cubicBezTo>
                  <a:cubicBezTo>
                    <a:pt x="1722" y="586"/>
                    <a:pt x="1539" y="704"/>
                    <a:pt x="1332" y="793"/>
                  </a:cubicBezTo>
                  <a:cubicBezTo>
                    <a:pt x="1107" y="887"/>
                    <a:pt x="888" y="1000"/>
                    <a:pt x="675" y="1124"/>
                  </a:cubicBezTo>
                  <a:cubicBezTo>
                    <a:pt x="320" y="1325"/>
                    <a:pt x="31" y="1165"/>
                    <a:pt x="1" y="751"/>
                  </a:cubicBezTo>
                  <a:cubicBezTo>
                    <a:pt x="397" y="562"/>
                    <a:pt x="817" y="432"/>
                    <a:pt x="1172" y="160"/>
                  </a:cubicBezTo>
                  <a:cubicBezTo>
                    <a:pt x="1373" y="0"/>
                    <a:pt x="1615" y="59"/>
                    <a:pt x="1846" y="13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1"/>
            <p:cNvSpPr/>
            <p:nvPr/>
          </p:nvSpPr>
          <p:spPr>
            <a:xfrm>
              <a:off x="2199149" y="1547149"/>
              <a:ext cx="188015" cy="173575"/>
            </a:xfrm>
            <a:custGeom>
              <a:avLst/>
              <a:gdLst/>
              <a:ahLst/>
              <a:cxnLst/>
              <a:rect l="l" t="t" r="r" b="b"/>
              <a:pathLst>
                <a:path w="1302" h="1202" extrusionOk="0">
                  <a:moveTo>
                    <a:pt x="1301" y="551"/>
                  </a:moveTo>
                  <a:cubicBezTo>
                    <a:pt x="1289" y="604"/>
                    <a:pt x="1266" y="645"/>
                    <a:pt x="1266" y="698"/>
                  </a:cubicBezTo>
                  <a:cubicBezTo>
                    <a:pt x="1278" y="1030"/>
                    <a:pt x="964" y="1201"/>
                    <a:pt x="633" y="1083"/>
                  </a:cubicBezTo>
                  <a:cubicBezTo>
                    <a:pt x="509" y="1036"/>
                    <a:pt x="396" y="959"/>
                    <a:pt x="296" y="882"/>
                  </a:cubicBezTo>
                  <a:cubicBezTo>
                    <a:pt x="89" y="734"/>
                    <a:pt x="0" y="503"/>
                    <a:pt x="59" y="290"/>
                  </a:cubicBezTo>
                  <a:cubicBezTo>
                    <a:pt x="124" y="72"/>
                    <a:pt x="314" y="18"/>
                    <a:pt x="515" y="1"/>
                  </a:cubicBezTo>
                  <a:cubicBezTo>
                    <a:pt x="716" y="202"/>
                    <a:pt x="988" y="314"/>
                    <a:pt x="1213" y="474"/>
                  </a:cubicBezTo>
                  <a:cubicBezTo>
                    <a:pt x="1224" y="527"/>
                    <a:pt x="1242" y="556"/>
                    <a:pt x="1301" y="5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1"/>
            <p:cNvSpPr/>
            <p:nvPr/>
          </p:nvSpPr>
          <p:spPr>
            <a:xfrm>
              <a:off x="1839583" y="1574441"/>
              <a:ext cx="185416" cy="167510"/>
            </a:xfrm>
            <a:custGeom>
              <a:avLst/>
              <a:gdLst/>
              <a:ahLst/>
              <a:cxnLst/>
              <a:rect l="l" t="t" r="r" b="b"/>
              <a:pathLst>
                <a:path w="1284" h="1160" extrusionOk="0">
                  <a:moveTo>
                    <a:pt x="852" y="1"/>
                  </a:moveTo>
                  <a:cubicBezTo>
                    <a:pt x="1284" y="95"/>
                    <a:pt x="1236" y="604"/>
                    <a:pt x="958" y="781"/>
                  </a:cubicBezTo>
                  <a:cubicBezTo>
                    <a:pt x="899" y="817"/>
                    <a:pt x="840" y="864"/>
                    <a:pt x="781" y="906"/>
                  </a:cubicBezTo>
                  <a:cubicBezTo>
                    <a:pt x="426" y="1160"/>
                    <a:pt x="148" y="1071"/>
                    <a:pt x="0" y="657"/>
                  </a:cubicBezTo>
                  <a:cubicBezTo>
                    <a:pt x="95" y="421"/>
                    <a:pt x="296" y="302"/>
                    <a:pt x="497" y="172"/>
                  </a:cubicBezTo>
                  <a:cubicBezTo>
                    <a:pt x="610" y="107"/>
                    <a:pt x="734" y="54"/>
                    <a:pt x="8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1"/>
            <p:cNvSpPr/>
            <p:nvPr/>
          </p:nvSpPr>
          <p:spPr>
            <a:xfrm>
              <a:off x="2045359" y="1148305"/>
              <a:ext cx="156391" cy="129965"/>
            </a:xfrm>
            <a:custGeom>
              <a:avLst/>
              <a:gdLst/>
              <a:ahLst/>
              <a:cxnLst/>
              <a:rect l="l" t="t" r="r" b="b"/>
              <a:pathLst>
                <a:path w="1083" h="900" extrusionOk="0">
                  <a:moveTo>
                    <a:pt x="994" y="154"/>
                  </a:moveTo>
                  <a:cubicBezTo>
                    <a:pt x="977" y="208"/>
                    <a:pt x="994" y="249"/>
                    <a:pt x="1012" y="302"/>
                  </a:cubicBezTo>
                  <a:cubicBezTo>
                    <a:pt x="1083" y="622"/>
                    <a:pt x="929" y="852"/>
                    <a:pt x="610" y="888"/>
                  </a:cubicBezTo>
                  <a:cubicBezTo>
                    <a:pt x="497" y="900"/>
                    <a:pt x="385" y="900"/>
                    <a:pt x="279" y="888"/>
                  </a:cubicBezTo>
                  <a:cubicBezTo>
                    <a:pt x="131" y="864"/>
                    <a:pt x="18" y="716"/>
                    <a:pt x="7" y="557"/>
                  </a:cubicBezTo>
                  <a:cubicBezTo>
                    <a:pt x="1" y="444"/>
                    <a:pt x="7" y="332"/>
                    <a:pt x="42" y="219"/>
                  </a:cubicBezTo>
                  <a:cubicBezTo>
                    <a:pt x="314" y="95"/>
                    <a:pt x="598" y="1"/>
                    <a:pt x="900" y="95"/>
                  </a:cubicBezTo>
                  <a:cubicBezTo>
                    <a:pt x="917" y="148"/>
                    <a:pt x="941" y="178"/>
                    <a:pt x="994" y="1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1"/>
            <p:cNvSpPr/>
            <p:nvPr/>
          </p:nvSpPr>
          <p:spPr>
            <a:xfrm>
              <a:off x="2170124" y="1985270"/>
              <a:ext cx="134152" cy="89820"/>
            </a:xfrm>
            <a:custGeom>
              <a:avLst/>
              <a:gdLst/>
              <a:ahLst/>
              <a:cxnLst/>
              <a:rect l="l" t="t" r="r" b="b"/>
              <a:pathLst>
                <a:path w="929" h="622" extrusionOk="0">
                  <a:moveTo>
                    <a:pt x="893" y="1"/>
                  </a:moveTo>
                  <a:cubicBezTo>
                    <a:pt x="923" y="89"/>
                    <a:pt x="929" y="178"/>
                    <a:pt x="923" y="273"/>
                  </a:cubicBezTo>
                  <a:cubicBezTo>
                    <a:pt x="911" y="497"/>
                    <a:pt x="751" y="621"/>
                    <a:pt x="503" y="621"/>
                  </a:cubicBezTo>
                  <a:cubicBezTo>
                    <a:pt x="278" y="621"/>
                    <a:pt x="71" y="574"/>
                    <a:pt x="0" y="320"/>
                  </a:cubicBezTo>
                  <a:cubicBezTo>
                    <a:pt x="36" y="296"/>
                    <a:pt x="71" y="278"/>
                    <a:pt x="113" y="261"/>
                  </a:cubicBezTo>
                  <a:cubicBezTo>
                    <a:pt x="213" y="190"/>
                    <a:pt x="515" y="89"/>
                    <a:pt x="657" y="66"/>
                  </a:cubicBezTo>
                  <a:cubicBezTo>
                    <a:pt x="739" y="54"/>
                    <a:pt x="816" y="18"/>
                    <a:pt x="893" y="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1"/>
            <p:cNvSpPr/>
            <p:nvPr/>
          </p:nvSpPr>
          <p:spPr>
            <a:xfrm>
              <a:off x="2060810" y="1784549"/>
              <a:ext cx="131553" cy="60795"/>
            </a:xfrm>
            <a:custGeom>
              <a:avLst/>
              <a:gdLst/>
              <a:ahLst/>
              <a:cxnLst/>
              <a:rect l="l" t="t" r="r" b="b"/>
              <a:pathLst>
                <a:path w="911" h="421" extrusionOk="0">
                  <a:moveTo>
                    <a:pt x="905" y="397"/>
                  </a:moveTo>
                  <a:cubicBezTo>
                    <a:pt x="609" y="379"/>
                    <a:pt x="325" y="273"/>
                    <a:pt x="30" y="421"/>
                  </a:cubicBezTo>
                  <a:cubicBezTo>
                    <a:pt x="0" y="302"/>
                    <a:pt x="12" y="208"/>
                    <a:pt x="101" y="154"/>
                  </a:cubicBezTo>
                  <a:cubicBezTo>
                    <a:pt x="296" y="30"/>
                    <a:pt x="526" y="1"/>
                    <a:pt x="751" y="60"/>
                  </a:cubicBezTo>
                  <a:cubicBezTo>
                    <a:pt x="911" y="95"/>
                    <a:pt x="905" y="243"/>
                    <a:pt x="905" y="3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1"/>
            <p:cNvSpPr/>
            <p:nvPr/>
          </p:nvSpPr>
          <p:spPr>
            <a:xfrm>
              <a:off x="2054745" y="2027148"/>
              <a:ext cx="81300" cy="61661"/>
            </a:xfrm>
            <a:custGeom>
              <a:avLst/>
              <a:gdLst/>
              <a:ahLst/>
              <a:cxnLst/>
              <a:rect l="l" t="t" r="r" b="b"/>
              <a:pathLst>
                <a:path w="563" h="427" extrusionOk="0">
                  <a:moveTo>
                    <a:pt x="563" y="385"/>
                  </a:moveTo>
                  <a:cubicBezTo>
                    <a:pt x="367" y="426"/>
                    <a:pt x="231" y="385"/>
                    <a:pt x="89" y="314"/>
                  </a:cubicBezTo>
                  <a:cubicBezTo>
                    <a:pt x="1" y="272"/>
                    <a:pt x="1" y="154"/>
                    <a:pt x="84" y="95"/>
                  </a:cubicBezTo>
                  <a:cubicBezTo>
                    <a:pt x="220" y="0"/>
                    <a:pt x="397" y="42"/>
                    <a:pt x="480" y="195"/>
                  </a:cubicBezTo>
                  <a:cubicBezTo>
                    <a:pt x="509" y="249"/>
                    <a:pt x="533" y="308"/>
                    <a:pt x="563" y="3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1"/>
            <p:cNvSpPr/>
            <p:nvPr/>
          </p:nvSpPr>
          <p:spPr>
            <a:xfrm>
              <a:off x="2154672" y="1941660"/>
              <a:ext cx="51408" cy="61661"/>
            </a:xfrm>
            <a:custGeom>
              <a:avLst/>
              <a:gdLst/>
              <a:ahLst/>
              <a:cxnLst/>
              <a:rect l="l" t="t" r="r" b="b"/>
              <a:pathLst>
                <a:path w="356" h="427" extrusionOk="0">
                  <a:moveTo>
                    <a:pt x="1" y="427"/>
                  </a:moveTo>
                  <a:cubicBezTo>
                    <a:pt x="24" y="208"/>
                    <a:pt x="95" y="25"/>
                    <a:pt x="356" y="1"/>
                  </a:cubicBezTo>
                  <a:cubicBezTo>
                    <a:pt x="314" y="308"/>
                    <a:pt x="279" y="356"/>
                    <a:pt x="1" y="4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1"/>
            <p:cNvSpPr/>
            <p:nvPr/>
          </p:nvSpPr>
          <p:spPr>
            <a:xfrm>
              <a:off x="1942832" y="1875090"/>
              <a:ext cx="67726" cy="35235"/>
            </a:xfrm>
            <a:custGeom>
              <a:avLst/>
              <a:gdLst/>
              <a:ahLst/>
              <a:cxnLst/>
              <a:rect l="l" t="t" r="r" b="b"/>
              <a:pathLst>
                <a:path w="469" h="244" extrusionOk="0">
                  <a:moveTo>
                    <a:pt x="19" y="166"/>
                  </a:moveTo>
                  <a:cubicBezTo>
                    <a:pt x="172" y="148"/>
                    <a:pt x="303" y="1"/>
                    <a:pt x="468" y="30"/>
                  </a:cubicBezTo>
                  <a:cubicBezTo>
                    <a:pt x="338" y="143"/>
                    <a:pt x="196" y="243"/>
                    <a:pt x="7" y="213"/>
                  </a:cubicBezTo>
                  <a:cubicBezTo>
                    <a:pt x="7" y="213"/>
                    <a:pt x="1" y="196"/>
                    <a:pt x="1" y="184"/>
                  </a:cubicBezTo>
                  <a:close/>
                </a:path>
              </a:pathLst>
            </a:custGeom>
            <a:solidFill>
              <a:srgbClr val="E4C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1"/>
            <p:cNvSpPr/>
            <p:nvPr/>
          </p:nvSpPr>
          <p:spPr>
            <a:xfrm>
              <a:off x="2233228" y="1942527"/>
              <a:ext cx="35235" cy="29170"/>
            </a:xfrm>
            <a:custGeom>
              <a:avLst/>
              <a:gdLst/>
              <a:ahLst/>
              <a:cxnLst/>
              <a:rect l="l" t="t" r="r" b="b"/>
              <a:pathLst>
                <a:path w="244" h="202" extrusionOk="0">
                  <a:moveTo>
                    <a:pt x="13" y="1"/>
                  </a:moveTo>
                  <a:cubicBezTo>
                    <a:pt x="125" y="7"/>
                    <a:pt x="184" y="78"/>
                    <a:pt x="243" y="166"/>
                  </a:cubicBezTo>
                  <a:cubicBezTo>
                    <a:pt x="1" y="202"/>
                    <a:pt x="1" y="202"/>
                    <a:pt x="13" y="1"/>
                  </a:cubicBezTo>
                  <a:close/>
                </a:path>
              </a:pathLst>
            </a:custGeom>
            <a:solidFill>
              <a:srgbClr val="E4C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1"/>
            <p:cNvSpPr/>
            <p:nvPr/>
          </p:nvSpPr>
          <p:spPr>
            <a:xfrm>
              <a:off x="2308463" y="2386713"/>
              <a:ext cx="15451" cy="59928"/>
            </a:xfrm>
            <a:custGeom>
              <a:avLst/>
              <a:gdLst/>
              <a:ahLst/>
              <a:cxnLst/>
              <a:rect l="l" t="t" r="r" b="b"/>
              <a:pathLst>
                <a:path w="107" h="415" extrusionOk="0">
                  <a:moveTo>
                    <a:pt x="30" y="414"/>
                  </a:moveTo>
                  <a:cubicBezTo>
                    <a:pt x="12" y="272"/>
                    <a:pt x="0" y="130"/>
                    <a:pt x="71" y="0"/>
                  </a:cubicBezTo>
                  <a:cubicBezTo>
                    <a:pt x="83" y="142"/>
                    <a:pt x="107" y="278"/>
                    <a:pt x="30" y="414"/>
                  </a:cubicBezTo>
                  <a:close/>
                </a:path>
              </a:pathLst>
            </a:custGeom>
            <a:solidFill>
              <a:srgbClr val="E4C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1"/>
            <p:cNvSpPr/>
            <p:nvPr/>
          </p:nvSpPr>
          <p:spPr>
            <a:xfrm>
              <a:off x="2009546" y="1862238"/>
              <a:ext cx="19783" cy="17329"/>
            </a:xfrm>
            <a:custGeom>
              <a:avLst/>
              <a:gdLst/>
              <a:ahLst/>
              <a:cxnLst/>
              <a:rect l="l" t="t" r="r" b="b"/>
              <a:pathLst>
                <a:path w="137" h="120" extrusionOk="0">
                  <a:moveTo>
                    <a:pt x="0" y="119"/>
                  </a:moveTo>
                  <a:cubicBezTo>
                    <a:pt x="18" y="54"/>
                    <a:pt x="71" y="7"/>
                    <a:pt x="136" y="1"/>
                  </a:cubicBezTo>
                  <a:cubicBezTo>
                    <a:pt x="130" y="84"/>
                    <a:pt x="77" y="113"/>
                    <a:pt x="0" y="119"/>
                  </a:cubicBezTo>
                  <a:close/>
                </a:path>
              </a:pathLst>
            </a:custGeom>
            <a:solidFill>
              <a:srgbClr val="E0AB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1"/>
            <p:cNvSpPr/>
            <p:nvPr/>
          </p:nvSpPr>
          <p:spPr>
            <a:xfrm>
              <a:off x="2375899" y="1617185"/>
              <a:ext cx="11264" cy="10397"/>
            </a:xfrm>
            <a:custGeom>
              <a:avLst/>
              <a:gdLst/>
              <a:ahLst/>
              <a:cxnLst/>
              <a:rect l="l" t="t" r="r" b="b"/>
              <a:pathLst>
                <a:path w="78" h="72" extrusionOk="0">
                  <a:moveTo>
                    <a:pt x="77" y="71"/>
                  </a:moveTo>
                  <a:cubicBezTo>
                    <a:pt x="24" y="71"/>
                    <a:pt x="0" y="42"/>
                    <a:pt x="0" y="1"/>
                  </a:cubicBezTo>
                  <a:cubicBezTo>
                    <a:pt x="36" y="6"/>
                    <a:pt x="77" y="12"/>
                    <a:pt x="77" y="71"/>
                  </a:cubicBezTo>
                  <a:close/>
                </a:path>
              </a:pathLst>
            </a:custGeom>
            <a:solidFill>
              <a:srgbClr val="E4C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1"/>
            <p:cNvSpPr/>
            <p:nvPr/>
          </p:nvSpPr>
          <p:spPr>
            <a:xfrm>
              <a:off x="2059077" y="1408810"/>
              <a:ext cx="135885" cy="42888"/>
            </a:xfrm>
            <a:custGeom>
              <a:avLst/>
              <a:gdLst/>
              <a:ahLst/>
              <a:cxnLst/>
              <a:rect l="l" t="t" r="r" b="b"/>
              <a:pathLst>
                <a:path w="941" h="297" extrusionOk="0">
                  <a:moveTo>
                    <a:pt x="414" y="290"/>
                  </a:moveTo>
                  <a:cubicBezTo>
                    <a:pt x="272" y="296"/>
                    <a:pt x="148" y="261"/>
                    <a:pt x="42" y="160"/>
                  </a:cubicBezTo>
                  <a:cubicBezTo>
                    <a:pt x="12" y="131"/>
                    <a:pt x="0" y="89"/>
                    <a:pt x="24" y="54"/>
                  </a:cubicBezTo>
                  <a:cubicBezTo>
                    <a:pt x="42" y="6"/>
                    <a:pt x="89" y="0"/>
                    <a:pt x="125" y="18"/>
                  </a:cubicBezTo>
                  <a:cubicBezTo>
                    <a:pt x="337" y="148"/>
                    <a:pt x="556" y="125"/>
                    <a:pt x="775" y="18"/>
                  </a:cubicBezTo>
                  <a:cubicBezTo>
                    <a:pt x="828" y="0"/>
                    <a:pt x="882" y="0"/>
                    <a:pt x="911" y="54"/>
                  </a:cubicBezTo>
                  <a:cubicBezTo>
                    <a:pt x="941" y="113"/>
                    <a:pt x="899" y="154"/>
                    <a:pt x="858" y="178"/>
                  </a:cubicBezTo>
                  <a:cubicBezTo>
                    <a:pt x="722" y="267"/>
                    <a:pt x="574" y="296"/>
                    <a:pt x="414" y="2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1"/>
            <p:cNvSpPr/>
            <p:nvPr/>
          </p:nvSpPr>
          <p:spPr>
            <a:xfrm>
              <a:off x="2019799" y="1303828"/>
              <a:ext cx="35957" cy="40145"/>
            </a:xfrm>
            <a:custGeom>
              <a:avLst/>
              <a:gdLst/>
              <a:ahLst/>
              <a:cxnLst/>
              <a:rect l="l" t="t" r="r" b="b"/>
              <a:pathLst>
                <a:path w="249" h="278" extrusionOk="0">
                  <a:moveTo>
                    <a:pt x="249" y="112"/>
                  </a:moveTo>
                  <a:cubicBezTo>
                    <a:pt x="225" y="195"/>
                    <a:pt x="190" y="278"/>
                    <a:pt x="95" y="278"/>
                  </a:cubicBezTo>
                  <a:cubicBezTo>
                    <a:pt x="18" y="278"/>
                    <a:pt x="0" y="207"/>
                    <a:pt x="0" y="142"/>
                  </a:cubicBezTo>
                  <a:cubicBezTo>
                    <a:pt x="6" y="59"/>
                    <a:pt x="36" y="0"/>
                    <a:pt x="124" y="0"/>
                  </a:cubicBezTo>
                  <a:cubicBezTo>
                    <a:pt x="195" y="0"/>
                    <a:pt x="243" y="30"/>
                    <a:pt x="249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1"/>
            <p:cNvSpPr/>
            <p:nvPr/>
          </p:nvSpPr>
          <p:spPr>
            <a:xfrm>
              <a:off x="2188030" y="1302096"/>
              <a:ext cx="30903" cy="41877"/>
            </a:xfrm>
            <a:custGeom>
              <a:avLst/>
              <a:gdLst/>
              <a:ahLst/>
              <a:cxnLst/>
              <a:rect l="l" t="t" r="r" b="b"/>
              <a:pathLst>
                <a:path w="214" h="290" extrusionOk="0">
                  <a:moveTo>
                    <a:pt x="125" y="290"/>
                  </a:moveTo>
                  <a:cubicBezTo>
                    <a:pt x="54" y="290"/>
                    <a:pt x="18" y="249"/>
                    <a:pt x="6" y="184"/>
                  </a:cubicBezTo>
                  <a:cubicBezTo>
                    <a:pt x="0" y="113"/>
                    <a:pt x="6" y="36"/>
                    <a:pt x="89" y="12"/>
                  </a:cubicBezTo>
                  <a:cubicBezTo>
                    <a:pt x="166" y="0"/>
                    <a:pt x="196" y="59"/>
                    <a:pt x="201" y="118"/>
                  </a:cubicBezTo>
                  <a:cubicBezTo>
                    <a:pt x="207" y="184"/>
                    <a:pt x="213" y="260"/>
                    <a:pt x="125" y="2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1"/>
            <p:cNvSpPr/>
            <p:nvPr/>
          </p:nvSpPr>
          <p:spPr>
            <a:xfrm>
              <a:off x="1576479" y="4066564"/>
              <a:ext cx="1082315" cy="249532"/>
            </a:xfrm>
            <a:custGeom>
              <a:avLst/>
              <a:gdLst/>
              <a:ahLst/>
              <a:cxnLst/>
              <a:rect l="l" t="t" r="r" b="b"/>
              <a:pathLst>
                <a:path w="7495" h="1728" extrusionOk="0">
                  <a:moveTo>
                    <a:pt x="7423" y="266"/>
                  </a:moveTo>
                  <a:cubicBezTo>
                    <a:pt x="7494" y="799"/>
                    <a:pt x="7388" y="1023"/>
                    <a:pt x="6956" y="1230"/>
                  </a:cubicBezTo>
                  <a:cubicBezTo>
                    <a:pt x="6625" y="1384"/>
                    <a:pt x="6270" y="1420"/>
                    <a:pt x="5915" y="1497"/>
                  </a:cubicBezTo>
                  <a:cubicBezTo>
                    <a:pt x="5199" y="1644"/>
                    <a:pt x="4472" y="1715"/>
                    <a:pt x="3739" y="1727"/>
                  </a:cubicBezTo>
                  <a:cubicBezTo>
                    <a:pt x="3319" y="1727"/>
                    <a:pt x="2881" y="1727"/>
                    <a:pt x="2455" y="1638"/>
                  </a:cubicBezTo>
                  <a:cubicBezTo>
                    <a:pt x="1751" y="1479"/>
                    <a:pt x="1054" y="1319"/>
                    <a:pt x="391" y="1023"/>
                  </a:cubicBezTo>
                  <a:cubicBezTo>
                    <a:pt x="149" y="911"/>
                    <a:pt x="1" y="781"/>
                    <a:pt x="19" y="491"/>
                  </a:cubicBezTo>
                  <a:cubicBezTo>
                    <a:pt x="36" y="343"/>
                    <a:pt x="1" y="190"/>
                    <a:pt x="42" y="0"/>
                  </a:cubicBezTo>
                  <a:cubicBezTo>
                    <a:pt x="249" y="190"/>
                    <a:pt x="433" y="314"/>
                    <a:pt x="640" y="426"/>
                  </a:cubicBezTo>
                  <a:cubicBezTo>
                    <a:pt x="1160" y="692"/>
                    <a:pt x="1716" y="793"/>
                    <a:pt x="2278" y="816"/>
                  </a:cubicBezTo>
                  <a:cubicBezTo>
                    <a:pt x="2934" y="840"/>
                    <a:pt x="3591" y="852"/>
                    <a:pt x="4247" y="816"/>
                  </a:cubicBezTo>
                  <a:cubicBezTo>
                    <a:pt x="5087" y="763"/>
                    <a:pt x="5927" y="734"/>
                    <a:pt x="6749" y="521"/>
                  </a:cubicBezTo>
                  <a:cubicBezTo>
                    <a:pt x="6991" y="444"/>
                    <a:pt x="7198" y="326"/>
                    <a:pt x="7423" y="266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52"/>
          <p:cNvSpPr txBox="1">
            <a:spLocks noGrp="1"/>
          </p:cNvSpPr>
          <p:nvPr>
            <p:ph type="title"/>
          </p:nvPr>
        </p:nvSpPr>
        <p:spPr>
          <a:xfrm>
            <a:off x="713225" y="484625"/>
            <a:ext cx="7717500" cy="67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Bài học rút ra</a:t>
            </a:r>
            <a:endParaRPr dirty="0"/>
          </a:p>
        </p:txBody>
      </p:sp>
      <p:sp>
        <p:nvSpPr>
          <p:cNvPr id="1131" name="Google Shape;1131;p52"/>
          <p:cNvSpPr txBox="1">
            <a:spLocks noGrp="1"/>
          </p:cNvSpPr>
          <p:nvPr>
            <p:ph type="subTitle" idx="1"/>
          </p:nvPr>
        </p:nvSpPr>
        <p:spPr>
          <a:xfrm>
            <a:off x="1637925" y="2863947"/>
            <a:ext cx="2743200" cy="137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Quen</a:t>
            </a:r>
            <a:r>
              <a:rPr lang="en-GB" dirty="0"/>
              <a:t> </a:t>
            </a:r>
            <a:r>
              <a:rPr lang="en-GB" dirty="0" err="1"/>
              <a:t>dần</a:t>
            </a:r>
            <a:r>
              <a:rPr lang="en-GB" dirty="0"/>
              <a:t> </a:t>
            </a:r>
            <a:r>
              <a:rPr lang="en-GB" dirty="0" err="1"/>
              <a:t>với</a:t>
            </a:r>
            <a:r>
              <a:rPr lang="en-GB" dirty="0"/>
              <a:t> </a:t>
            </a:r>
            <a:r>
              <a:rPr lang="en-GB" dirty="0" err="1"/>
              <a:t>việc</a:t>
            </a:r>
            <a:r>
              <a:rPr lang="en-GB" dirty="0"/>
              <a:t> </a:t>
            </a:r>
            <a:r>
              <a:rPr lang="en-GB" dirty="0" err="1"/>
              <a:t>tô</a:t>
            </a:r>
            <a:r>
              <a:rPr lang="en-GB" dirty="0"/>
              <a:t>̉ </a:t>
            </a:r>
            <a:r>
              <a:rPr lang="en-GB" dirty="0" err="1"/>
              <a:t>chức</a:t>
            </a:r>
            <a:r>
              <a:rPr lang="en-GB" dirty="0"/>
              <a:t> </a:t>
            </a:r>
            <a:r>
              <a:rPr lang="en-GB" dirty="0" err="1"/>
              <a:t>dư</a:t>
            </a:r>
            <a:r>
              <a:rPr lang="en-GB" dirty="0"/>
              <a:t>̣ </a:t>
            </a:r>
            <a:r>
              <a:rPr lang="en-GB" dirty="0" err="1"/>
              <a:t>án</a:t>
            </a:r>
            <a:r>
              <a:rPr lang="en-GB" dirty="0"/>
              <a:t> </a:t>
            </a:r>
            <a:r>
              <a:rPr lang="en-GB" dirty="0" err="1"/>
              <a:t>với</a:t>
            </a:r>
            <a:r>
              <a:rPr lang="en-GB" dirty="0"/>
              <a:t> Laravel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Tô</a:t>
            </a:r>
            <a:r>
              <a:rPr lang="en-GB" dirty="0"/>
              <a:t>̉ </a:t>
            </a:r>
            <a:r>
              <a:rPr lang="en-GB" dirty="0" err="1"/>
              <a:t>chức</a:t>
            </a:r>
            <a:r>
              <a:rPr lang="en-GB" dirty="0"/>
              <a:t> </a:t>
            </a:r>
            <a:r>
              <a:rPr lang="en-GB" dirty="0" err="1"/>
              <a:t>xây</a:t>
            </a:r>
            <a:r>
              <a:rPr lang="en-GB" dirty="0"/>
              <a:t> </a:t>
            </a:r>
            <a:r>
              <a:rPr lang="en-GB" dirty="0" err="1"/>
              <a:t>dựng</a:t>
            </a:r>
            <a:r>
              <a:rPr lang="en-GB" dirty="0"/>
              <a:t> database </a:t>
            </a:r>
            <a:r>
              <a:rPr lang="en-GB" dirty="0" err="1"/>
              <a:t>bài</a:t>
            </a:r>
            <a:r>
              <a:rPr lang="en-GB" dirty="0"/>
              <a:t> </a:t>
            </a:r>
            <a:r>
              <a:rPr lang="en-GB" dirty="0" err="1"/>
              <a:t>bản</a:t>
            </a:r>
            <a:r>
              <a:rPr lang="en-GB" dirty="0"/>
              <a:t> </a:t>
            </a:r>
            <a:r>
              <a:rPr lang="en-GB" dirty="0" err="1"/>
              <a:t>hơn</a:t>
            </a:r>
            <a:endParaRPr dirty="0"/>
          </a:p>
        </p:txBody>
      </p:sp>
      <p:sp>
        <p:nvSpPr>
          <p:cNvPr id="1132" name="Google Shape;1132;p52"/>
          <p:cNvSpPr txBox="1">
            <a:spLocks noGrp="1"/>
          </p:cNvSpPr>
          <p:nvPr>
            <p:ph type="subTitle" idx="2"/>
          </p:nvPr>
        </p:nvSpPr>
        <p:spPr>
          <a:xfrm>
            <a:off x="1637925" y="2261988"/>
            <a:ext cx="27432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Mercury</a:t>
            </a:r>
            <a:endParaRPr dirty="0"/>
          </a:p>
        </p:txBody>
      </p:sp>
      <p:sp>
        <p:nvSpPr>
          <p:cNvPr id="1133" name="Google Shape;1133;p52"/>
          <p:cNvSpPr txBox="1">
            <a:spLocks noGrp="1"/>
          </p:cNvSpPr>
          <p:nvPr>
            <p:ph type="subTitle" idx="3"/>
          </p:nvPr>
        </p:nvSpPr>
        <p:spPr>
          <a:xfrm>
            <a:off x="4762875" y="2863947"/>
            <a:ext cx="2743200" cy="137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Phát</a:t>
            </a:r>
            <a:r>
              <a:rPr lang="en-GB" dirty="0"/>
              <a:t> </a:t>
            </a:r>
            <a:r>
              <a:rPr lang="en-GB" dirty="0" err="1"/>
              <a:t>hiện</a:t>
            </a:r>
            <a:r>
              <a:rPr lang="en-GB" dirty="0"/>
              <a:t> </a:t>
            </a:r>
            <a:r>
              <a:rPr lang="en-GB" dirty="0" err="1"/>
              <a:t>va</a:t>
            </a:r>
            <a:r>
              <a:rPr lang="en-GB" dirty="0"/>
              <a:t>̀ </a:t>
            </a:r>
            <a:r>
              <a:rPr lang="en-GB" dirty="0" err="1"/>
              <a:t>sửa</a:t>
            </a:r>
            <a:r>
              <a:rPr lang="en-GB" dirty="0"/>
              <a:t> </a:t>
            </a:r>
            <a:r>
              <a:rPr lang="en-GB" dirty="0" err="1"/>
              <a:t>lỗi</a:t>
            </a:r>
            <a:r>
              <a:rPr lang="en-GB" dirty="0"/>
              <a:t> </a:t>
            </a:r>
            <a:r>
              <a:rPr lang="en-GB" dirty="0" err="1"/>
              <a:t>nhanh</a:t>
            </a:r>
            <a:r>
              <a:rPr lang="en-GB" dirty="0"/>
              <a:t> </a:t>
            </a:r>
            <a:r>
              <a:rPr lang="en-GB" dirty="0" err="1"/>
              <a:t>hơn</a:t>
            </a:r>
            <a:endParaRPr lang="en-GB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Thành</a:t>
            </a:r>
            <a:r>
              <a:rPr lang="en-GB" dirty="0"/>
              <a:t> </a:t>
            </a:r>
            <a:r>
              <a:rPr lang="en-GB" dirty="0" err="1"/>
              <a:t>thạo</a:t>
            </a:r>
            <a:r>
              <a:rPr lang="en-GB" dirty="0"/>
              <a:t> search Google </a:t>
            </a:r>
            <a:r>
              <a:rPr lang="en-GB" dirty="0" err="1"/>
              <a:t>hơn</a:t>
            </a:r>
            <a:endParaRPr dirty="0"/>
          </a:p>
        </p:txBody>
      </p:sp>
      <p:sp>
        <p:nvSpPr>
          <p:cNvPr id="1134" name="Google Shape;1134;p52"/>
          <p:cNvSpPr txBox="1">
            <a:spLocks noGrp="1"/>
          </p:cNvSpPr>
          <p:nvPr>
            <p:ph type="subTitle" idx="4"/>
          </p:nvPr>
        </p:nvSpPr>
        <p:spPr>
          <a:xfrm>
            <a:off x="4762875" y="2261988"/>
            <a:ext cx="2743200" cy="467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Venus</a:t>
            </a:r>
            <a:endParaRPr dirty="0"/>
          </a:p>
        </p:txBody>
      </p:sp>
      <p:grpSp>
        <p:nvGrpSpPr>
          <p:cNvPr id="1135" name="Google Shape;1135;p52"/>
          <p:cNvGrpSpPr/>
          <p:nvPr/>
        </p:nvGrpSpPr>
        <p:grpSpPr>
          <a:xfrm>
            <a:off x="2670413" y="1758500"/>
            <a:ext cx="678213" cy="415244"/>
            <a:chOff x="2670413" y="1491800"/>
            <a:chExt cx="678213" cy="415244"/>
          </a:xfrm>
        </p:grpSpPr>
        <p:sp>
          <p:nvSpPr>
            <p:cNvPr id="1136" name="Google Shape;1136;p52"/>
            <p:cNvSpPr/>
            <p:nvPr/>
          </p:nvSpPr>
          <p:spPr>
            <a:xfrm>
              <a:off x="2670413" y="1491800"/>
              <a:ext cx="678213" cy="415244"/>
            </a:xfrm>
            <a:custGeom>
              <a:avLst/>
              <a:gdLst/>
              <a:ahLst/>
              <a:cxnLst/>
              <a:rect l="l" t="t" r="r" b="b"/>
              <a:pathLst>
                <a:path w="12462" h="7630" extrusionOk="0">
                  <a:moveTo>
                    <a:pt x="12331" y="1988"/>
                  </a:moveTo>
                  <a:cubicBezTo>
                    <a:pt x="12331" y="2337"/>
                    <a:pt x="12319" y="2668"/>
                    <a:pt x="12343" y="2999"/>
                  </a:cubicBezTo>
                  <a:cubicBezTo>
                    <a:pt x="12355" y="3236"/>
                    <a:pt x="12266" y="3330"/>
                    <a:pt x="12047" y="3348"/>
                  </a:cubicBezTo>
                  <a:cubicBezTo>
                    <a:pt x="11917" y="3354"/>
                    <a:pt x="11799" y="3413"/>
                    <a:pt x="11698" y="3478"/>
                  </a:cubicBezTo>
                  <a:cubicBezTo>
                    <a:pt x="11479" y="3626"/>
                    <a:pt x="11397" y="3833"/>
                    <a:pt x="11432" y="4093"/>
                  </a:cubicBezTo>
                  <a:cubicBezTo>
                    <a:pt x="11468" y="4336"/>
                    <a:pt x="11651" y="4418"/>
                    <a:pt x="11858" y="4495"/>
                  </a:cubicBezTo>
                  <a:cubicBezTo>
                    <a:pt x="12035" y="4560"/>
                    <a:pt x="12295" y="4454"/>
                    <a:pt x="12390" y="4655"/>
                  </a:cubicBezTo>
                  <a:cubicBezTo>
                    <a:pt x="12461" y="4803"/>
                    <a:pt x="12420" y="5010"/>
                    <a:pt x="12414" y="5187"/>
                  </a:cubicBezTo>
                  <a:cubicBezTo>
                    <a:pt x="12384" y="5885"/>
                    <a:pt x="12443" y="6577"/>
                    <a:pt x="12443" y="7275"/>
                  </a:cubicBezTo>
                  <a:cubicBezTo>
                    <a:pt x="12443" y="7600"/>
                    <a:pt x="12432" y="7606"/>
                    <a:pt x="12118" y="7612"/>
                  </a:cubicBezTo>
                  <a:cubicBezTo>
                    <a:pt x="11089" y="7630"/>
                    <a:pt x="10066" y="7600"/>
                    <a:pt x="9037" y="7494"/>
                  </a:cubicBezTo>
                  <a:cubicBezTo>
                    <a:pt x="8907" y="7482"/>
                    <a:pt x="8783" y="7464"/>
                    <a:pt x="8658" y="7464"/>
                  </a:cubicBezTo>
                  <a:cubicBezTo>
                    <a:pt x="7381" y="7458"/>
                    <a:pt x="6103" y="7393"/>
                    <a:pt x="4832" y="7311"/>
                  </a:cubicBezTo>
                  <a:cubicBezTo>
                    <a:pt x="3531" y="7228"/>
                    <a:pt x="2218" y="7287"/>
                    <a:pt x="911" y="7275"/>
                  </a:cubicBezTo>
                  <a:cubicBezTo>
                    <a:pt x="769" y="7275"/>
                    <a:pt x="633" y="7275"/>
                    <a:pt x="497" y="7263"/>
                  </a:cubicBezTo>
                  <a:cubicBezTo>
                    <a:pt x="355" y="7251"/>
                    <a:pt x="266" y="7169"/>
                    <a:pt x="260" y="7021"/>
                  </a:cubicBezTo>
                  <a:cubicBezTo>
                    <a:pt x="219" y="6287"/>
                    <a:pt x="160" y="5548"/>
                    <a:pt x="160" y="4809"/>
                  </a:cubicBezTo>
                  <a:cubicBezTo>
                    <a:pt x="160" y="4620"/>
                    <a:pt x="237" y="4525"/>
                    <a:pt x="432" y="4543"/>
                  </a:cubicBezTo>
                  <a:cubicBezTo>
                    <a:pt x="603" y="4560"/>
                    <a:pt x="763" y="4513"/>
                    <a:pt x="917" y="4448"/>
                  </a:cubicBezTo>
                  <a:cubicBezTo>
                    <a:pt x="1218" y="4318"/>
                    <a:pt x="1348" y="4129"/>
                    <a:pt x="1325" y="3845"/>
                  </a:cubicBezTo>
                  <a:cubicBezTo>
                    <a:pt x="1301" y="3531"/>
                    <a:pt x="1094" y="3271"/>
                    <a:pt x="798" y="3224"/>
                  </a:cubicBezTo>
                  <a:cubicBezTo>
                    <a:pt x="651" y="3194"/>
                    <a:pt x="497" y="3194"/>
                    <a:pt x="343" y="3200"/>
                  </a:cubicBezTo>
                  <a:cubicBezTo>
                    <a:pt x="207" y="3206"/>
                    <a:pt x="124" y="3171"/>
                    <a:pt x="136" y="3017"/>
                  </a:cubicBezTo>
                  <a:cubicBezTo>
                    <a:pt x="160" y="2136"/>
                    <a:pt x="0" y="1272"/>
                    <a:pt x="0" y="391"/>
                  </a:cubicBezTo>
                  <a:cubicBezTo>
                    <a:pt x="0" y="42"/>
                    <a:pt x="24" y="1"/>
                    <a:pt x="343" y="42"/>
                  </a:cubicBezTo>
                  <a:cubicBezTo>
                    <a:pt x="1153" y="154"/>
                    <a:pt x="1975" y="154"/>
                    <a:pt x="2786" y="243"/>
                  </a:cubicBezTo>
                  <a:cubicBezTo>
                    <a:pt x="3478" y="314"/>
                    <a:pt x="4169" y="361"/>
                    <a:pt x="4867" y="385"/>
                  </a:cubicBezTo>
                  <a:cubicBezTo>
                    <a:pt x="7103" y="432"/>
                    <a:pt x="9338" y="486"/>
                    <a:pt x="11568" y="610"/>
                  </a:cubicBezTo>
                  <a:cubicBezTo>
                    <a:pt x="11751" y="622"/>
                    <a:pt x="11935" y="628"/>
                    <a:pt x="12112" y="628"/>
                  </a:cubicBezTo>
                  <a:cubicBezTo>
                    <a:pt x="12319" y="633"/>
                    <a:pt x="12408" y="740"/>
                    <a:pt x="12390" y="947"/>
                  </a:cubicBezTo>
                  <a:cubicBezTo>
                    <a:pt x="12372" y="1308"/>
                    <a:pt x="12355" y="1657"/>
                    <a:pt x="12331" y="1988"/>
                  </a:cubicBezTo>
                  <a:close/>
                  <a:moveTo>
                    <a:pt x="12171" y="4827"/>
                  </a:moveTo>
                  <a:cubicBezTo>
                    <a:pt x="11988" y="4779"/>
                    <a:pt x="11828" y="4750"/>
                    <a:pt x="11692" y="4702"/>
                  </a:cubicBezTo>
                  <a:cubicBezTo>
                    <a:pt x="11249" y="4543"/>
                    <a:pt x="11059" y="4135"/>
                    <a:pt x="11231" y="3691"/>
                  </a:cubicBezTo>
                  <a:cubicBezTo>
                    <a:pt x="11337" y="3425"/>
                    <a:pt x="11521" y="3230"/>
                    <a:pt x="11787" y="3171"/>
                  </a:cubicBezTo>
                  <a:cubicBezTo>
                    <a:pt x="12065" y="3111"/>
                    <a:pt x="12083" y="2946"/>
                    <a:pt x="12083" y="2715"/>
                  </a:cubicBezTo>
                  <a:cubicBezTo>
                    <a:pt x="12088" y="2207"/>
                    <a:pt x="12077" y="1692"/>
                    <a:pt x="12142" y="1178"/>
                  </a:cubicBezTo>
                  <a:cubicBezTo>
                    <a:pt x="12177" y="900"/>
                    <a:pt x="12159" y="894"/>
                    <a:pt x="11846" y="876"/>
                  </a:cubicBezTo>
                  <a:cubicBezTo>
                    <a:pt x="9835" y="752"/>
                    <a:pt x="7813" y="687"/>
                    <a:pt x="5802" y="657"/>
                  </a:cubicBezTo>
                  <a:cubicBezTo>
                    <a:pt x="4051" y="628"/>
                    <a:pt x="2312" y="450"/>
                    <a:pt x="568" y="314"/>
                  </a:cubicBezTo>
                  <a:cubicBezTo>
                    <a:pt x="237" y="290"/>
                    <a:pt x="225" y="285"/>
                    <a:pt x="243" y="645"/>
                  </a:cubicBezTo>
                  <a:cubicBezTo>
                    <a:pt x="272" y="1231"/>
                    <a:pt x="319" y="1816"/>
                    <a:pt x="355" y="2390"/>
                  </a:cubicBezTo>
                  <a:cubicBezTo>
                    <a:pt x="361" y="2550"/>
                    <a:pt x="325" y="2709"/>
                    <a:pt x="390" y="2845"/>
                  </a:cubicBezTo>
                  <a:cubicBezTo>
                    <a:pt x="479" y="3029"/>
                    <a:pt x="686" y="2940"/>
                    <a:pt x="834" y="2975"/>
                  </a:cubicBezTo>
                  <a:cubicBezTo>
                    <a:pt x="1248" y="3088"/>
                    <a:pt x="1526" y="3407"/>
                    <a:pt x="1561" y="3839"/>
                  </a:cubicBezTo>
                  <a:cubicBezTo>
                    <a:pt x="1591" y="4235"/>
                    <a:pt x="1390" y="4531"/>
                    <a:pt x="970" y="4702"/>
                  </a:cubicBezTo>
                  <a:cubicBezTo>
                    <a:pt x="852" y="4744"/>
                    <a:pt x="733" y="4797"/>
                    <a:pt x="609" y="4797"/>
                  </a:cubicBezTo>
                  <a:cubicBezTo>
                    <a:pt x="408" y="4803"/>
                    <a:pt x="384" y="4903"/>
                    <a:pt x="390" y="5063"/>
                  </a:cubicBezTo>
                  <a:cubicBezTo>
                    <a:pt x="414" y="5566"/>
                    <a:pt x="402" y="6057"/>
                    <a:pt x="461" y="6559"/>
                  </a:cubicBezTo>
                  <a:cubicBezTo>
                    <a:pt x="509" y="7027"/>
                    <a:pt x="408" y="7033"/>
                    <a:pt x="1005" y="7033"/>
                  </a:cubicBezTo>
                  <a:cubicBezTo>
                    <a:pt x="1780" y="7033"/>
                    <a:pt x="2567" y="7044"/>
                    <a:pt x="3342" y="7033"/>
                  </a:cubicBezTo>
                  <a:cubicBezTo>
                    <a:pt x="4649" y="7021"/>
                    <a:pt x="5950" y="7192"/>
                    <a:pt x="7251" y="7204"/>
                  </a:cubicBezTo>
                  <a:cubicBezTo>
                    <a:pt x="7777" y="7210"/>
                    <a:pt x="8309" y="7192"/>
                    <a:pt x="8836" y="7240"/>
                  </a:cubicBezTo>
                  <a:cubicBezTo>
                    <a:pt x="9865" y="7346"/>
                    <a:pt x="10882" y="7370"/>
                    <a:pt x="11917" y="7376"/>
                  </a:cubicBezTo>
                  <a:cubicBezTo>
                    <a:pt x="12094" y="7376"/>
                    <a:pt x="12171" y="7328"/>
                    <a:pt x="12159" y="7145"/>
                  </a:cubicBezTo>
                  <a:cubicBezTo>
                    <a:pt x="12171" y="6376"/>
                    <a:pt x="12171" y="5601"/>
                    <a:pt x="12171" y="4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2"/>
            <p:cNvSpPr/>
            <p:nvPr/>
          </p:nvSpPr>
          <p:spPr>
            <a:xfrm>
              <a:off x="2682929" y="1508235"/>
              <a:ext cx="650240" cy="385311"/>
            </a:xfrm>
            <a:custGeom>
              <a:avLst/>
              <a:gdLst/>
              <a:ahLst/>
              <a:cxnLst/>
              <a:rect l="l" t="t" r="r" b="b"/>
              <a:pathLst>
                <a:path w="11948" h="7080" extrusionOk="0">
                  <a:moveTo>
                    <a:pt x="11941" y="4525"/>
                  </a:moveTo>
                  <a:lnTo>
                    <a:pt x="11941" y="6855"/>
                  </a:lnTo>
                  <a:cubicBezTo>
                    <a:pt x="11941" y="7038"/>
                    <a:pt x="11870" y="7079"/>
                    <a:pt x="11699" y="7079"/>
                  </a:cubicBezTo>
                  <a:cubicBezTo>
                    <a:pt x="10670" y="7074"/>
                    <a:pt x="9641" y="7044"/>
                    <a:pt x="8612" y="6949"/>
                  </a:cubicBezTo>
                  <a:cubicBezTo>
                    <a:pt x="8091" y="6896"/>
                    <a:pt x="7559" y="6920"/>
                    <a:pt x="7033" y="6914"/>
                  </a:cubicBezTo>
                  <a:cubicBezTo>
                    <a:pt x="5720" y="6890"/>
                    <a:pt x="4424" y="6725"/>
                    <a:pt x="3117" y="6742"/>
                  </a:cubicBezTo>
                  <a:cubicBezTo>
                    <a:pt x="2343" y="6748"/>
                    <a:pt x="1562" y="6736"/>
                    <a:pt x="781" y="6742"/>
                  </a:cubicBezTo>
                  <a:cubicBezTo>
                    <a:pt x="184" y="6742"/>
                    <a:pt x="290" y="6736"/>
                    <a:pt x="237" y="6269"/>
                  </a:cubicBezTo>
                  <a:cubicBezTo>
                    <a:pt x="178" y="5772"/>
                    <a:pt x="190" y="5270"/>
                    <a:pt x="172" y="4767"/>
                  </a:cubicBezTo>
                  <a:cubicBezTo>
                    <a:pt x="160" y="4607"/>
                    <a:pt x="184" y="4501"/>
                    <a:pt x="385" y="4501"/>
                  </a:cubicBezTo>
                  <a:cubicBezTo>
                    <a:pt x="503" y="4501"/>
                    <a:pt x="628" y="4448"/>
                    <a:pt x="746" y="4406"/>
                  </a:cubicBezTo>
                  <a:cubicBezTo>
                    <a:pt x="1172" y="4241"/>
                    <a:pt x="1367" y="3945"/>
                    <a:pt x="1337" y="3549"/>
                  </a:cubicBezTo>
                  <a:cubicBezTo>
                    <a:pt x="1302" y="3111"/>
                    <a:pt x="1024" y="2792"/>
                    <a:pt x="616" y="2685"/>
                  </a:cubicBezTo>
                  <a:cubicBezTo>
                    <a:pt x="468" y="2644"/>
                    <a:pt x="261" y="2733"/>
                    <a:pt x="172" y="2549"/>
                  </a:cubicBezTo>
                  <a:cubicBezTo>
                    <a:pt x="101" y="2407"/>
                    <a:pt x="143" y="2248"/>
                    <a:pt x="137" y="2100"/>
                  </a:cubicBezTo>
                  <a:cubicBezTo>
                    <a:pt x="95" y="1514"/>
                    <a:pt x="54" y="941"/>
                    <a:pt x="24" y="355"/>
                  </a:cubicBezTo>
                  <a:cubicBezTo>
                    <a:pt x="1" y="0"/>
                    <a:pt x="18" y="0"/>
                    <a:pt x="350" y="24"/>
                  </a:cubicBezTo>
                  <a:cubicBezTo>
                    <a:pt x="2094" y="154"/>
                    <a:pt x="3833" y="337"/>
                    <a:pt x="5584" y="361"/>
                  </a:cubicBezTo>
                  <a:cubicBezTo>
                    <a:pt x="7594" y="391"/>
                    <a:pt x="9611" y="467"/>
                    <a:pt x="11622" y="586"/>
                  </a:cubicBezTo>
                  <a:cubicBezTo>
                    <a:pt x="11935" y="603"/>
                    <a:pt x="11947" y="615"/>
                    <a:pt x="11918" y="887"/>
                  </a:cubicBezTo>
                  <a:cubicBezTo>
                    <a:pt x="11853" y="1396"/>
                    <a:pt x="11876" y="1916"/>
                    <a:pt x="11858" y="2425"/>
                  </a:cubicBezTo>
                  <a:cubicBezTo>
                    <a:pt x="11853" y="2656"/>
                    <a:pt x="11847" y="2809"/>
                    <a:pt x="11563" y="2875"/>
                  </a:cubicBezTo>
                  <a:cubicBezTo>
                    <a:pt x="11297" y="2934"/>
                    <a:pt x="11113" y="3135"/>
                    <a:pt x="11007" y="3401"/>
                  </a:cubicBezTo>
                  <a:cubicBezTo>
                    <a:pt x="10847" y="3844"/>
                    <a:pt x="11025" y="4253"/>
                    <a:pt x="11468" y="4406"/>
                  </a:cubicBezTo>
                  <a:cubicBezTo>
                    <a:pt x="11610" y="4448"/>
                    <a:pt x="11758" y="4477"/>
                    <a:pt x="11941" y="4525"/>
                  </a:cubicBezTo>
                  <a:close/>
                  <a:moveTo>
                    <a:pt x="5998" y="781"/>
                  </a:moveTo>
                  <a:lnTo>
                    <a:pt x="5998" y="805"/>
                  </a:lnTo>
                  <a:cubicBezTo>
                    <a:pt x="5678" y="787"/>
                    <a:pt x="5359" y="769"/>
                    <a:pt x="5034" y="757"/>
                  </a:cubicBezTo>
                  <a:cubicBezTo>
                    <a:pt x="4117" y="745"/>
                    <a:pt x="3200" y="728"/>
                    <a:pt x="2284" y="722"/>
                  </a:cubicBezTo>
                  <a:cubicBezTo>
                    <a:pt x="2000" y="722"/>
                    <a:pt x="1958" y="769"/>
                    <a:pt x="1946" y="1071"/>
                  </a:cubicBezTo>
                  <a:cubicBezTo>
                    <a:pt x="1941" y="1165"/>
                    <a:pt x="1946" y="1266"/>
                    <a:pt x="1946" y="1366"/>
                  </a:cubicBezTo>
                  <a:cubicBezTo>
                    <a:pt x="1988" y="2839"/>
                    <a:pt x="2136" y="4306"/>
                    <a:pt x="2153" y="5778"/>
                  </a:cubicBezTo>
                  <a:cubicBezTo>
                    <a:pt x="2153" y="5985"/>
                    <a:pt x="2266" y="6074"/>
                    <a:pt x="2455" y="6104"/>
                  </a:cubicBezTo>
                  <a:cubicBezTo>
                    <a:pt x="2715" y="6145"/>
                    <a:pt x="2981" y="6181"/>
                    <a:pt x="3248" y="6157"/>
                  </a:cubicBezTo>
                  <a:cubicBezTo>
                    <a:pt x="4129" y="6098"/>
                    <a:pt x="4998" y="6186"/>
                    <a:pt x="5873" y="6216"/>
                  </a:cubicBezTo>
                  <a:cubicBezTo>
                    <a:pt x="7074" y="6263"/>
                    <a:pt x="8286" y="6340"/>
                    <a:pt x="9493" y="6322"/>
                  </a:cubicBezTo>
                  <a:cubicBezTo>
                    <a:pt x="9907" y="6311"/>
                    <a:pt x="9925" y="6299"/>
                    <a:pt x="9925" y="5897"/>
                  </a:cubicBezTo>
                  <a:cubicBezTo>
                    <a:pt x="9930" y="4365"/>
                    <a:pt x="9930" y="2839"/>
                    <a:pt x="9930" y="1307"/>
                  </a:cubicBezTo>
                  <a:cubicBezTo>
                    <a:pt x="9930" y="905"/>
                    <a:pt x="9925" y="899"/>
                    <a:pt x="9540" y="893"/>
                  </a:cubicBezTo>
                  <a:cubicBezTo>
                    <a:pt x="8363" y="852"/>
                    <a:pt x="7180" y="822"/>
                    <a:pt x="5998" y="78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2"/>
            <p:cNvSpPr/>
            <p:nvPr/>
          </p:nvSpPr>
          <p:spPr>
            <a:xfrm>
              <a:off x="2788834" y="1546820"/>
              <a:ext cx="434890" cy="305528"/>
            </a:xfrm>
            <a:custGeom>
              <a:avLst/>
              <a:gdLst/>
              <a:ahLst/>
              <a:cxnLst/>
              <a:rect l="l" t="t" r="r" b="b"/>
              <a:pathLst>
                <a:path w="7991" h="5614" extrusionOk="0">
                  <a:moveTo>
                    <a:pt x="4052" y="72"/>
                  </a:moveTo>
                  <a:cubicBezTo>
                    <a:pt x="5234" y="101"/>
                    <a:pt x="6417" y="143"/>
                    <a:pt x="7600" y="167"/>
                  </a:cubicBezTo>
                  <a:cubicBezTo>
                    <a:pt x="7984" y="178"/>
                    <a:pt x="7990" y="184"/>
                    <a:pt x="7990" y="586"/>
                  </a:cubicBezTo>
                  <a:cubicBezTo>
                    <a:pt x="7990" y="2112"/>
                    <a:pt x="7990" y="3644"/>
                    <a:pt x="7984" y="5176"/>
                  </a:cubicBezTo>
                  <a:cubicBezTo>
                    <a:pt x="7984" y="5572"/>
                    <a:pt x="7967" y="5590"/>
                    <a:pt x="7553" y="5596"/>
                  </a:cubicBezTo>
                  <a:cubicBezTo>
                    <a:pt x="6340" y="5613"/>
                    <a:pt x="5140" y="5537"/>
                    <a:pt x="3933" y="5495"/>
                  </a:cubicBezTo>
                  <a:cubicBezTo>
                    <a:pt x="3058" y="5466"/>
                    <a:pt x="2183" y="5377"/>
                    <a:pt x="1307" y="5436"/>
                  </a:cubicBezTo>
                  <a:cubicBezTo>
                    <a:pt x="1041" y="5448"/>
                    <a:pt x="781" y="5418"/>
                    <a:pt x="515" y="5383"/>
                  </a:cubicBezTo>
                  <a:cubicBezTo>
                    <a:pt x="326" y="5353"/>
                    <a:pt x="213" y="5265"/>
                    <a:pt x="213" y="5058"/>
                  </a:cubicBezTo>
                  <a:cubicBezTo>
                    <a:pt x="207" y="3585"/>
                    <a:pt x="54" y="2112"/>
                    <a:pt x="6" y="646"/>
                  </a:cubicBezTo>
                  <a:cubicBezTo>
                    <a:pt x="6" y="545"/>
                    <a:pt x="0" y="450"/>
                    <a:pt x="6" y="350"/>
                  </a:cubicBezTo>
                  <a:cubicBezTo>
                    <a:pt x="24" y="54"/>
                    <a:pt x="60" y="1"/>
                    <a:pt x="349" y="1"/>
                  </a:cubicBezTo>
                  <a:cubicBezTo>
                    <a:pt x="1266" y="7"/>
                    <a:pt x="2183" y="19"/>
                    <a:pt x="3099" y="36"/>
                  </a:cubicBezTo>
                  <a:cubicBezTo>
                    <a:pt x="3413" y="42"/>
                    <a:pt x="3732" y="66"/>
                    <a:pt x="4058" y="84"/>
                  </a:cubicBezTo>
                  <a:cubicBezTo>
                    <a:pt x="4052" y="90"/>
                    <a:pt x="4052" y="84"/>
                    <a:pt x="4052" y="72"/>
                  </a:cubicBezTo>
                  <a:close/>
                  <a:moveTo>
                    <a:pt x="4063" y="332"/>
                  </a:moveTo>
                  <a:cubicBezTo>
                    <a:pt x="2821" y="249"/>
                    <a:pt x="1710" y="303"/>
                    <a:pt x="598" y="267"/>
                  </a:cubicBezTo>
                  <a:cubicBezTo>
                    <a:pt x="249" y="261"/>
                    <a:pt x="237" y="249"/>
                    <a:pt x="249" y="592"/>
                  </a:cubicBezTo>
                  <a:cubicBezTo>
                    <a:pt x="296" y="1811"/>
                    <a:pt x="338" y="3041"/>
                    <a:pt x="444" y="4259"/>
                  </a:cubicBezTo>
                  <a:cubicBezTo>
                    <a:pt x="450" y="4383"/>
                    <a:pt x="462" y="4508"/>
                    <a:pt x="462" y="4638"/>
                  </a:cubicBezTo>
                  <a:cubicBezTo>
                    <a:pt x="450" y="5170"/>
                    <a:pt x="450" y="5170"/>
                    <a:pt x="964" y="5188"/>
                  </a:cubicBezTo>
                  <a:cubicBezTo>
                    <a:pt x="1077" y="5199"/>
                    <a:pt x="1189" y="5199"/>
                    <a:pt x="1302" y="5199"/>
                  </a:cubicBezTo>
                  <a:cubicBezTo>
                    <a:pt x="2135" y="5170"/>
                    <a:pt x="2969" y="5211"/>
                    <a:pt x="3797" y="5259"/>
                  </a:cubicBezTo>
                  <a:cubicBezTo>
                    <a:pt x="4880" y="5318"/>
                    <a:pt x="5962" y="5353"/>
                    <a:pt x="7050" y="5365"/>
                  </a:cubicBezTo>
                  <a:cubicBezTo>
                    <a:pt x="7902" y="5377"/>
                    <a:pt x="7730" y="5359"/>
                    <a:pt x="7736" y="4703"/>
                  </a:cubicBezTo>
                  <a:cubicBezTo>
                    <a:pt x="7754" y="3484"/>
                    <a:pt x="7736" y="2254"/>
                    <a:pt x="7736" y="1030"/>
                  </a:cubicBezTo>
                  <a:cubicBezTo>
                    <a:pt x="7736" y="409"/>
                    <a:pt x="7748" y="409"/>
                    <a:pt x="7109" y="391"/>
                  </a:cubicBezTo>
                  <a:cubicBezTo>
                    <a:pt x="6056" y="362"/>
                    <a:pt x="4998" y="350"/>
                    <a:pt x="4063" y="3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2"/>
            <p:cNvSpPr/>
            <p:nvPr/>
          </p:nvSpPr>
          <p:spPr>
            <a:xfrm>
              <a:off x="2801405" y="1560371"/>
              <a:ext cx="417148" cy="279079"/>
            </a:xfrm>
            <a:custGeom>
              <a:avLst/>
              <a:gdLst/>
              <a:ahLst/>
              <a:cxnLst/>
              <a:rect l="l" t="t" r="r" b="b"/>
              <a:pathLst>
                <a:path w="7665" h="5128" extrusionOk="0">
                  <a:moveTo>
                    <a:pt x="3832" y="83"/>
                  </a:moveTo>
                  <a:cubicBezTo>
                    <a:pt x="4761" y="101"/>
                    <a:pt x="5814" y="119"/>
                    <a:pt x="6872" y="142"/>
                  </a:cubicBezTo>
                  <a:cubicBezTo>
                    <a:pt x="7511" y="160"/>
                    <a:pt x="7499" y="160"/>
                    <a:pt x="7499" y="781"/>
                  </a:cubicBezTo>
                  <a:cubicBezTo>
                    <a:pt x="7499" y="2005"/>
                    <a:pt x="7511" y="3224"/>
                    <a:pt x="7499" y="4454"/>
                  </a:cubicBezTo>
                  <a:cubicBezTo>
                    <a:pt x="7493" y="5110"/>
                    <a:pt x="7665" y="5128"/>
                    <a:pt x="6813" y="5116"/>
                  </a:cubicBezTo>
                  <a:cubicBezTo>
                    <a:pt x="5725" y="5104"/>
                    <a:pt x="4649" y="5069"/>
                    <a:pt x="3560" y="5010"/>
                  </a:cubicBezTo>
                  <a:cubicBezTo>
                    <a:pt x="2726" y="4962"/>
                    <a:pt x="1899" y="4921"/>
                    <a:pt x="1065" y="4950"/>
                  </a:cubicBezTo>
                  <a:cubicBezTo>
                    <a:pt x="952" y="4956"/>
                    <a:pt x="840" y="4950"/>
                    <a:pt x="728" y="4939"/>
                  </a:cubicBezTo>
                  <a:cubicBezTo>
                    <a:pt x="213" y="4921"/>
                    <a:pt x="213" y="4921"/>
                    <a:pt x="225" y="4389"/>
                  </a:cubicBezTo>
                  <a:cubicBezTo>
                    <a:pt x="225" y="4259"/>
                    <a:pt x="219" y="4134"/>
                    <a:pt x="207" y="4010"/>
                  </a:cubicBezTo>
                  <a:cubicBezTo>
                    <a:pt x="101" y="2792"/>
                    <a:pt x="59" y="1568"/>
                    <a:pt x="12" y="343"/>
                  </a:cubicBezTo>
                  <a:cubicBezTo>
                    <a:pt x="0" y="0"/>
                    <a:pt x="12" y="0"/>
                    <a:pt x="361" y="18"/>
                  </a:cubicBezTo>
                  <a:cubicBezTo>
                    <a:pt x="1485" y="48"/>
                    <a:pt x="2590" y="0"/>
                    <a:pt x="3832" y="83"/>
                  </a:cubicBezTo>
                  <a:close/>
                  <a:moveTo>
                    <a:pt x="2939" y="3105"/>
                  </a:moveTo>
                  <a:cubicBezTo>
                    <a:pt x="3075" y="3123"/>
                    <a:pt x="3152" y="3129"/>
                    <a:pt x="3241" y="3135"/>
                  </a:cubicBezTo>
                  <a:cubicBezTo>
                    <a:pt x="3596" y="3176"/>
                    <a:pt x="3596" y="3176"/>
                    <a:pt x="3667" y="3519"/>
                  </a:cubicBezTo>
                  <a:cubicBezTo>
                    <a:pt x="3708" y="3744"/>
                    <a:pt x="3732" y="3963"/>
                    <a:pt x="3779" y="4182"/>
                  </a:cubicBezTo>
                  <a:cubicBezTo>
                    <a:pt x="3815" y="4300"/>
                    <a:pt x="3750" y="4525"/>
                    <a:pt x="3945" y="4495"/>
                  </a:cubicBezTo>
                  <a:cubicBezTo>
                    <a:pt x="4128" y="4466"/>
                    <a:pt x="4034" y="4259"/>
                    <a:pt x="4022" y="4140"/>
                  </a:cubicBezTo>
                  <a:cubicBezTo>
                    <a:pt x="3915" y="3425"/>
                    <a:pt x="3756" y="2721"/>
                    <a:pt x="3566" y="2029"/>
                  </a:cubicBezTo>
                  <a:cubicBezTo>
                    <a:pt x="3460" y="1615"/>
                    <a:pt x="3288" y="1213"/>
                    <a:pt x="3140" y="811"/>
                  </a:cubicBezTo>
                  <a:cubicBezTo>
                    <a:pt x="3111" y="728"/>
                    <a:pt x="3075" y="639"/>
                    <a:pt x="2969" y="651"/>
                  </a:cubicBezTo>
                  <a:cubicBezTo>
                    <a:pt x="2880" y="669"/>
                    <a:pt x="2845" y="751"/>
                    <a:pt x="2839" y="840"/>
                  </a:cubicBezTo>
                  <a:cubicBezTo>
                    <a:pt x="2821" y="935"/>
                    <a:pt x="2797" y="1029"/>
                    <a:pt x="2786" y="1124"/>
                  </a:cubicBezTo>
                  <a:cubicBezTo>
                    <a:pt x="2691" y="1733"/>
                    <a:pt x="2602" y="2331"/>
                    <a:pt x="2496" y="2940"/>
                  </a:cubicBezTo>
                  <a:cubicBezTo>
                    <a:pt x="2431" y="3306"/>
                    <a:pt x="2342" y="3667"/>
                    <a:pt x="2277" y="4040"/>
                  </a:cubicBezTo>
                  <a:cubicBezTo>
                    <a:pt x="2259" y="4134"/>
                    <a:pt x="2188" y="4282"/>
                    <a:pt x="2348" y="4312"/>
                  </a:cubicBezTo>
                  <a:cubicBezTo>
                    <a:pt x="2466" y="4335"/>
                    <a:pt x="2490" y="4199"/>
                    <a:pt x="2514" y="4111"/>
                  </a:cubicBezTo>
                  <a:cubicBezTo>
                    <a:pt x="2573" y="3868"/>
                    <a:pt x="2644" y="3626"/>
                    <a:pt x="2667" y="3383"/>
                  </a:cubicBezTo>
                  <a:cubicBezTo>
                    <a:pt x="2691" y="3147"/>
                    <a:pt x="2792" y="3076"/>
                    <a:pt x="2939" y="3105"/>
                  </a:cubicBezTo>
                  <a:close/>
                  <a:moveTo>
                    <a:pt x="1136" y="2455"/>
                  </a:moveTo>
                  <a:lnTo>
                    <a:pt x="1165" y="2455"/>
                  </a:lnTo>
                  <a:lnTo>
                    <a:pt x="1165" y="4075"/>
                  </a:lnTo>
                  <a:cubicBezTo>
                    <a:pt x="1165" y="4122"/>
                    <a:pt x="1165" y="4158"/>
                    <a:pt x="1171" y="4199"/>
                  </a:cubicBezTo>
                  <a:cubicBezTo>
                    <a:pt x="1183" y="4259"/>
                    <a:pt x="1201" y="4312"/>
                    <a:pt x="1260" y="4318"/>
                  </a:cubicBezTo>
                  <a:cubicBezTo>
                    <a:pt x="1343" y="4329"/>
                    <a:pt x="1396" y="4282"/>
                    <a:pt x="1402" y="4199"/>
                  </a:cubicBezTo>
                  <a:cubicBezTo>
                    <a:pt x="1408" y="4122"/>
                    <a:pt x="1419" y="4034"/>
                    <a:pt x="1402" y="3951"/>
                  </a:cubicBezTo>
                  <a:cubicBezTo>
                    <a:pt x="1343" y="3567"/>
                    <a:pt x="1396" y="3176"/>
                    <a:pt x="1360" y="2792"/>
                  </a:cubicBezTo>
                  <a:cubicBezTo>
                    <a:pt x="1337" y="2561"/>
                    <a:pt x="1378" y="2419"/>
                    <a:pt x="1638" y="2325"/>
                  </a:cubicBezTo>
                  <a:cubicBezTo>
                    <a:pt x="2058" y="2171"/>
                    <a:pt x="2230" y="1828"/>
                    <a:pt x="2176" y="1402"/>
                  </a:cubicBezTo>
                  <a:cubicBezTo>
                    <a:pt x="2141" y="1047"/>
                    <a:pt x="1833" y="710"/>
                    <a:pt x="1461" y="621"/>
                  </a:cubicBezTo>
                  <a:cubicBezTo>
                    <a:pt x="1195" y="556"/>
                    <a:pt x="1136" y="592"/>
                    <a:pt x="1136" y="876"/>
                  </a:cubicBezTo>
                  <a:cubicBezTo>
                    <a:pt x="1130" y="1408"/>
                    <a:pt x="1136" y="1934"/>
                    <a:pt x="1136" y="2455"/>
                  </a:cubicBezTo>
                  <a:close/>
                  <a:moveTo>
                    <a:pt x="4654" y="4229"/>
                  </a:moveTo>
                  <a:cubicBezTo>
                    <a:pt x="4566" y="4217"/>
                    <a:pt x="4442" y="4158"/>
                    <a:pt x="4424" y="4300"/>
                  </a:cubicBezTo>
                  <a:cubicBezTo>
                    <a:pt x="4412" y="4418"/>
                    <a:pt x="4524" y="4454"/>
                    <a:pt x="4619" y="4466"/>
                  </a:cubicBezTo>
                  <a:cubicBezTo>
                    <a:pt x="4968" y="4542"/>
                    <a:pt x="5252" y="4377"/>
                    <a:pt x="5364" y="4040"/>
                  </a:cubicBezTo>
                  <a:cubicBezTo>
                    <a:pt x="5471" y="3726"/>
                    <a:pt x="5441" y="3442"/>
                    <a:pt x="5216" y="3182"/>
                  </a:cubicBezTo>
                  <a:cubicBezTo>
                    <a:pt x="5027" y="2946"/>
                    <a:pt x="4814" y="2721"/>
                    <a:pt x="4631" y="2478"/>
                  </a:cubicBezTo>
                  <a:cubicBezTo>
                    <a:pt x="4158" y="1840"/>
                    <a:pt x="4382" y="1130"/>
                    <a:pt x="5128" y="870"/>
                  </a:cubicBezTo>
                  <a:cubicBezTo>
                    <a:pt x="5145" y="858"/>
                    <a:pt x="5157" y="858"/>
                    <a:pt x="5169" y="858"/>
                  </a:cubicBezTo>
                  <a:cubicBezTo>
                    <a:pt x="5240" y="852"/>
                    <a:pt x="5275" y="799"/>
                    <a:pt x="5270" y="751"/>
                  </a:cubicBezTo>
                  <a:cubicBezTo>
                    <a:pt x="5258" y="669"/>
                    <a:pt x="5199" y="633"/>
                    <a:pt x="5128" y="633"/>
                  </a:cubicBezTo>
                  <a:cubicBezTo>
                    <a:pt x="5063" y="633"/>
                    <a:pt x="4986" y="645"/>
                    <a:pt x="4927" y="669"/>
                  </a:cubicBezTo>
                  <a:cubicBezTo>
                    <a:pt x="4507" y="799"/>
                    <a:pt x="4252" y="1094"/>
                    <a:pt x="4181" y="1532"/>
                  </a:cubicBezTo>
                  <a:cubicBezTo>
                    <a:pt x="4099" y="1999"/>
                    <a:pt x="4235" y="2407"/>
                    <a:pt x="4542" y="2762"/>
                  </a:cubicBezTo>
                  <a:cubicBezTo>
                    <a:pt x="4725" y="2969"/>
                    <a:pt x="4915" y="3176"/>
                    <a:pt x="5074" y="3401"/>
                  </a:cubicBezTo>
                  <a:cubicBezTo>
                    <a:pt x="5228" y="3620"/>
                    <a:pt x="5210" y="3856"/>
                    <a:pt x="5092" y="4075"/>
                  </a:cubicBezTo>
                  <a:cubicBezTo>
                    <a:pt x="5003" y="4241"/>
                    <a:pt x="4832" y="4270"/>
                    <a:pt x="4654" y="4229"/>
                  </a:cubicBezTo>
                  <a:close/>
                  <a:moveTo>
                    <a:pt x="6092" y="4259"/>
                  </a:moveTo>
                  <a:cubicBezTo>
                    <a:pt x="5920" y="4253"/>
                    <a:pt x="5855" y="4270"/>
                    <a:pt x="5861" y="4329"/>
                  </a:cubicBezTo>
                  <a:cubicBezTo>
                    <a:pt x="5873" y="4436"/>
                    <a:pt x="5973" y="4483"/>
                    <a:pt x="6062" y="4513"/>
                  </a:cubicBezTo>
                  <a:cubicBezTo>
                    <a:pt x="6269" y="4578"/>
                    <a:pt x="6624" y="4400"/>
                    <a:pt x="6754" y="4152"/>
                  </a:cubicBezTo>
                  <a:cubicBezTo>
                    <a:pt x="6931" y="3809"/>
                    <a:pt x="6931" y="3454"/>
                    <a:pt x="6754" y="3105"/>
                  </a:cubicBezTo>
                  <a:cubicBezTo>
                    <a:pt x="6612" y="2833"/>
                    <a:pt x="6405" y="2603"/>
                    <a:pt x="6192" y="2390"/>
                  </a:cubicBezTo>
                  <a:cubicBezTo>
                    <a:pt x="5885" y="2076"/>
                    <a:pt x="5855" y="1792"/>
                    <a:pt x="6074" y="1414"/>
                  </a:cubicBezTo>
                  <a:cubicBezTo>
                    <a:pt x="6216" y="1171"/>
                    <a:pt x="6376" y="947"/>
                    <a:pt x="6671" y="864"/>
                  </a:cubicBezTo>
                  <a:cubicBezTo>
                    <a:pt x="6713" y="852"/>
                    <a:pt x="6754" y="852"/>
                    <a:pt x="6789" y="828"/>
                  </a:cubicBezTo>
                  <a:cubicBezTo>
                    <a:pt x="6843" y="799"/>
                    <a:pt x="6872" y="757"/>
                    <a:pt x="6860" y="686"/>
                  </a:cubicBezTo>
                  <a:cubicBezTo>
                    <a:pt x="6843" y="621"/>
                    <a:pt x="6789" y="609"/>
                    <a:pt x="6730" y="609"/>
                  </a:cubicBezTo>
                  <a:cubicBezTo>
                    <a:pt x="6689" y="609"/>
                    <a:pt x="6653" y="615"/>
                    <a:pt x="6606" y="627"/>
                  </a:cubicBezTo>
                  <a:cubicBezTo>
                    <a:pt x="5743" y="858"/>
                    <a:pt x="5429" y="1982"/>
                    <a:pt x="6050" y="2620"/>
                  </a:cubicBezTo>
                  <a:cubicBezTo>
                    <a:pt x="6109" y="2679"/>
                    <a:pt x="6180" y="2727"/>
                    <a:pt x="6228" y="2798"/>
                  </a:cubicBezTo>
                  <a:cubicBezTo>
                    <a:pt x="6405" y="3011"/>
                    <a:pt x="6571" y="3229"/>
                    <a:pt x="6624" y="3519"/>
                  </a:cubicBezTo>
                  <a:cubicBezTo>
                    <a:pt x="6713" y="3945"/>
                    <a:pt x="6458" y="4282"/>
                    <a:pt x="6092" y="425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2"/>
            <p:cNvSpPr/>
            <p:nvPr/>
          </p:nvSpPr>
          <p:spPr>
            <a:xfrm>
              <a:off x="2919826" y="1594167"/>
              <a:ext cx="105961" cy="211812"/>
            </a:xfrm>
            <a:custGeom>
              <a:avLst/>
              <a:gdLst/>
              <a:ahLst/>
              <a:cxnLst/>
              <a:rect l="l" t="t" r="r" b="b"/>
              <a:pathLst>
                <a:path w="1947" h="3892" extrusionOk="0">
                  <a:moveTo>
                    <a:pt x="763" y="2484"/>
                  </a:moveTo>
                  <a:cubicBezTo>
                    <a:pt x="616" y="2455"/>
                    <a:pt x="515" y="2526"/>
                    <a:pt x="485" y="2744"/>
                  </a:cubicBezTo>
                  <a:cubicBezTo>
                    <a:pt x="456" y="2987"/>
                    <a:pt x="379" y="3235"/>
                    <a:pt x="326" y="3478"/>
                  </a:cubicBezTo>
                  <a:cubicBezTo>
                    <a:pt x="308" y="3572"/>
                    <a:pt x="284" y="3697"/>
                    <a:pt x="166" y="3679"/>
                  </a:cubicBezTo>
                  <a:cubicBezTo>
                    <a:pt x="0" y="3649"/>
                    <a:pt x="77" y="3501"/>
                    <a:pt x="89" y="3401"/>
                  </a:cubicBezTo>
                  <a:cubicBezTo>
                    <a:pt x="160" y="3034"/>
                    <a:pt x="255" y="2674"/>
                    <a:pt x="314" y="2301"/>
                  </a:cubicBezTo>
                  <a:cubicBezTo>
                    <a:pt x="414" y="1704"/>
                    <a:pt x="503" y="1094"/>
                    <a:pt x="604" y="491"/>
                  </a:cubicBezTo>
                  <a:cubicBezTo>
                    <a:pt x="616" y="397"/>
                    <a:pt x="639" y="296"/>
                    <a:pt x="651" y="201"/>
                  </a:cubicBezTo>
                  <a:cubicBezTo>
                    <a:pt x="669" y="113"/>
                    <a:pt x="698" y="24"/>
                    <a:pt x="787" y="18"/>
                  </a:cubicBezTo>
                  <a:cubicBezTo>
                    <a:pt x="882" y="0"/>
                    <a:pt x="929" y="101"/>
                    <a:pt x="959" y="172"/>
                  </a:cubicBezTo>
                  <a:cubicBezTo>
                    <a:pt x="1106" y="580"/>
                    <a:pt x="1272" y="976"/>
                    <a:pt x="1384" y="1390"/>
                  </a:cubicBezTo>
                  <a:cubicBezTo>
                    <a:pt x="1568" y="2088"/>
                    <a:pt x="1733" y="2798"/>
                    <a:pt x="1834" y="3507"/>
                  </a:cubicBezTo>
                  <a:cubicBezTo>
                    <a:pt x="1852" y="3632"/>
                    <a:pt x="1946" y="3839"/>
                    <a:pt x="1763" y="3862"/>
                  </a:cubicBezTo>
                  <a:cubicBezTo>
                    <a:pt x="1568" y="3892"/>
                    <a:pt x="1627" y="3661"/>
                    <a:pt x="1597" y="3543"/>
                  </a:cubicBezTo>
                  <a:cubicBezTo>
                    <a:pt x="1550" y="3330"/>
                    <a:pt x="1526" y="3105"/>
                    <a:pt x="1479" y="2886"/>
                  </a:cubicBezTo>
                  <a:cubicBezTo>
                    <a:pt x="1414" y="2537"/>
                    <a:pt x="1408" y="2537"/>
                    <a:pt x="1059" y="2502"/>
                  </a:cubicBezTo>
                  <a:cubicBezTo>
                    <a:pt x="988" y="2508"/>
                    <a:pt x="899" y="2502"/>
                    <a:pt x="763" y="2484"/>
                  </a:cubicBezTo>
                  <a:close/>
                  <a:moveTo>
                    <a:pt x="852" y="675"/>
                  </a:moveTo>
                  <a:cubicBezTo>
                    <a:pt x="698" y="1207"/>
                    <a:pt x="698" y="1704"/>
                    <a:pt x="592" y="2218"/>
                  </a:cubicBezTo>
                  <a:cubicBezTo>
                    <a:pt x="840" y="2242"/>
                    <a:pt x="1065" y="2265"/>
                    <a:pt x="1331" y="2289"/>
                  </a:cubicBezTo>
                  <a:cubicBezTo>
                    <a:pt x="1242" y="1727"/>
                    <a:pt x="1106" y="1213"/>
                    <a:pt x="852" y="6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2"/>
            <p:cNvSpPr/>
            <p:nvPr/>
          </p:nvSpPr>
          <p:spPr>
            <a:xfrm>
              <a:off x="2862847" y="1590956"/>
              <a:ext cx="59593" cy="205064"/>
            </a:xfrm>
            <a:custGeom>
              <a:avLst/>
              <a:gdLst/>
              <a:ahLst/>
              <a:cxnLst/>
              <a:rect l="l" t="t" r="r" b="b"/>
              <a:pathLst>
                <a:path w="1095" h="3768" extrusionOk="0">
                  <a:moveTo>
                    <a:pt x="7" y="1893"/>
                  </a:moveTo>
                  <a:cubicBezTo>
                    <a:pt x="7" y="1372"/>
                    <a:pt x="1" y="846"/>
                    <a:pt x="7" y="314"/>
                  </a:cubicBezTo>
                  <a:cubicBezTo>
                    <a:pt x="13" y="30"/>
                    <a:pt x="72" y="0"/>
                    <a:pt x="332" y="59"/>
                  </a:cubicBezTo>
                  <a:cubicBezTo>
                    <a:pt x="704" y="148"/>
                    <a:pt x="1012" y="485"/>
                    <a:pt x="1047" y="840"/>
                  </a:cubicBezTo>
                  <a:cubicBezTo>
                    <a:pt x="1095" y="1266"/>
                    <a:pt x="923" y="1609"/>
                    <a:pt x="509" y="1763"/>
                  </a:cubicBezTo>
                  <a:cubicBezTo>
                    <a:pt x="249" y="1857"/>
                    <a:pt x="208" y="2005"/>
                    <a:pt x="231" y="2230"/>
                  </a:cubicBezTo>
                  <a:cubicBezTo>
                    <a:pt x="261" y="2614"/>
                    <a:pt x="214" y="3005"/>
                    <a:pt x="273" y="3389"/>
                  </a:cubicBezTo>
                  <a:cubicBezTo>
                    <a:pt x="290" y="3472"/>
                    <a:pt x="279" y="3549"/>
                    <a:pt x="273" y="3637"/>
                  </a:cubicBezTo>
                  <a:cubicBezTo>
                    <a:pt x="267" y="3714"/>
                    <a:pt x="214" y="3767"/>
                    <a:pt x="131" y="3756"/>
                  </a:cubicBezTo>
                  <a:cubicBezTo>
                    <a:pt x="66" y="3750"/>
                    <a:pt x="42" y="3697"/>
                    <a:pt x="42" y="3637"/>
                  </a:cubicBezTo>
                  <a:cubicBezTo>
                    <a:pt x="36" y="3596"/>
                    <a:pt x="36" y="3560"/>
                    <a:pt x="36" y="3513"/>
                  </a:cubicBezTo>
                  <a:lnTo>
                    <a:pt x="36" y="1893"/>
                  </a:lnTo>
                  <a:close/>
                  <a:moveTo>
                    <a:pt x="237" y="296"/>
                  </a:moveTo>
                  <a:cubicBezTo>
                    <a:pt x="237" y="680"/>
                    <a:pt x="231" y="1017"/>
                    <a:pt x="237" y="1343"/>
                  </a:cubicBezTo>
                  <a:cubicBezTo>
                    <a:pt x="243" y="1585"/>
                    <a:pt x="326" y="1621"/>
                    <a:pt x="533" y="1491"/>
                  </a:cubicBezTo>
                  <a:cubicBezTo>
                    <a:pt x="752" y="1349"/>
                    <a:pt x="829" y="1136"/>
                    <a:pt x="805" y="881"/>
                  </a:cubicBezTo>
                  <a:cubicBezTo>
                    <a:pt x="775" y="580"/>
                    <a:pt x="586" y="408"/>
                    <a:pt x="237" y="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2"/>
            <p:cNvSpPr/>
            <p:nvPr/>
          </p:nvSpPr>
          <p:spPr>
            <a:xfrm>
              <a:off x="3024424" y="1594167"/>
              <a:ext cx="74069" cy="212792"/>
            </a:xfrm>
            <a:custGeom>
              <a:avLst/>
              <a:gdLst/>
              <a:ahLst/>
              <a:cxnLst/>
              <a:rect l="l" t="t" r="r" b="b"/>
              <a:pathLst>
                <a:path w="1361" h="3910" extrusionOk="0">
                  <a:moveTo>
                    <a:pt x="556" y="3608"/>
                  </a:moveTo>
                  <a:cubicBezTo>
                    <a:pt x="734" y="3649"/>
                    <a:pt x="900" y="3620"/>
                    <a:pt x="994" y="3448"/>
                  </a:cubicBezTo>
                  <a:cubicBezTo>
                    <a:pt x="1112" y="3224"/>
                    <a:pt x="1136" y="2987"/>
                    <a:pt x="976" y="2774"/>
                  </a:cubicBezTo>
                  <a:cubicBezTo>
                    <a:pt x="817" y="2549"/>
                    <a:pt x="633" y="2336"/>
                    <a:pt x="444" y="2129"/>
                  </a:cubicBezTo>
                  <a:cubicBezTo>
                    <a:pt x="131" y="1775"/>
                    <a:pt x="1" y="1366"/>
                    <a:pt x="83" y="905"/>
                  </a:cubicBezTo>
                  <a:cubicBezTo>
                    <a:pt x="160" y="468"/>
                    <a:pt x="409" y="178"/>
                    <a:pt x="829" y="36"/>
                  </a:cubicBezTo>
                  <a:cubicBezTo>
                    <a:pt x="900" y="18"/>
                    <a:pt x="965" y="0"/>
                    <a:pt x="1030" y="0"/>
                  </a:cubicBezTo>
                  <a:cubicBezTo>
                    <a:pt x="1107" y="0"/>
                    <a:pt x="1172" y="36"/>
                    <a:pt x="1172" y="119"/>
                  </a:cubicBezTo>
                  <a:cubicBezTo>
                    <a:pt x="1177" y="178"/>
                    <a:pt x="1136" y="225"/>
                    <a:pt x="1077" y="231"/>
                  </a:cubicBezTo>
                  <a:cubicBezTo>
                    <a:pt x="1059" y="231"/>
                    <a:pt x="1047" y="237"/>
                    <a:pt x="1030" y="237"/>
                  </a:cubicBezTo>
                  <a:cubicBezTo>
                    <a:pt x="284" y="497"/>
                    <a:pt x="60" y="1207"/>
                    <a:pt x="533" y="1851"/>
                  </a:cubicBezTo>
                  <a:cubicBezTo>
                    <a:pt x="722" y="2094"/>
                    <a:pt x="917" y="2325"/>
                    <a:pt x="1118" y="2549"/>
                  </a:cubicBezTo>
                  <a:cubicBezTo>
                    <a:pt x="1331" y="2810"/>
                    <a:pt x="1361" y="3099"/>
                    <a:pt x="1266" y="3407"/>
                  </a:cubicBezTo>
                  <a:cubicBezTo>
                    <a:pt x="1154" y="3750"/>
                    <a:pt x="870" y="3910"/>
                    <a:pt x="521" y="3839"/>
                  </a:cubicBezTo>
                  <a:cubicBezTo>
                    <a:pt x="426" y="3815"/>
                    <a:pt x="308" y="3779"/>
                    <a:pt x="326" y="3667"/>
                  </a:cubicBezTo>
                  <a:cubicBezTo>
                    <a:pt x="349" y="3537"/>
                    <a:pt x="468" y="3596"/>
                    <a:pt x="556" y="36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2"/>
            <p:cNvSpPr/>
            <p:nvPr/>
          </p:nvSpPr>
          <p:spPr>
            <a:xfrm>
              <a:off x="3097512" y="1593188"/>
              <a:ext cx="82124" cy="216003"/>
            </a:xfrm>
            <a:custGeom>
              <a:avLst/>
              <a:gdLst/>
              <a:ahLst/>
              <a:cxnLst/>
              <a:rect l="l" t="t" r="r" b="b"/>
              <a:pathLst>
                <a:path w="1509" h="3969" extrusionOk="0">
                  <a:moveTo>
                    <a:pt x="651" y="3656"/>
                  </a:moveTo>
                  <a:cubicBezTo>
                    <a:pt x="1017" y="3679"/>
                    <a:pt x="1272" y="3342"/>
                    <a:pt x="1195" y="2910"/>
                  </a:cubicBezTo>
                  <a:cubicBezTo>
                    <a:pt x="1141" y="2632"/>
                    <a:pt x="982" y="2402"/>
                    <a:pt x="804" y="2189"/>
                  </a:cubicBezTo>
                  <a:cubicBezTo>
                    <a:pt x="751" y="2118"/>
                    <a:pt x="686" y="2071"/>
                    <a:pt x="627" y="2011"/>
                  </a:cubicBezTo>
                  <a:cubicBezTo>
                    <a:pt x="0" y="1373"/>
                    <a:pt x="314" y="249"/>
                    <a:pt x="1183" y="18"/>
                  </a:cubicBezTo>
                  <a:cubicBezTo>
                    <a:pt x="1218" y="12"/>
                    <a:pt x="1260" y="1"/>
                    <a:pt x="1307" y="1"/>
                  </a:cubicBezTo>
                  <a:cubicBezTo>
                    <a:pt x="1366" y="1"/>
                    <a:pt x="1419" y="12"/>
                    <a:pt x="1431" y="77"/>
                  </a:cubicBezTo>
                  <a:cubicBezTo>
                    <a:pt x="1449" y="137"/>
                    <a:pt x="1408" y="190"/>
                    <a:pt x="1366" y="219"/>
                  </a:cubicBezTo>
                  <a:cubicBezTo>
                    <a:pt x="1331" y="243"/>
                    <a:pt x="1283" y="249"/>
                    <a:pt x="1248" y="255"/>
                  </a:cubicBezTo>
                  <a:cubicBezTo>
                    <a:pt x="958" y="338"/>
                    <a:pt x="787" y="568"/>
                    <a:pt x="651" y="805"/>
                  </a:cubicBezTo>
                  <a:cubicBezTo>
                    <a:pt x="426" y="1183"/>
                    <a:pt x="455" y="1467"/>
                    <a:pt x="769" y="1781"/>
                  </a:cubicBezTo>
                  <a:cubicBezTo>
                    <a:pt x="982" y="2000"/>
                    <a:pt x="1189" y="2224"/>
                    <a:pt x="1331" y="2496"/>
                  </a:cubicBezTo>
                  <a:cubicBezTo>
                    <a:pt x="1508" y="2845"/>
                    <a:pt x="1508" y="3194"/>
                    <a:pt x="1331" y="3537"/>
                  </a:cubicBezTo>
                  <a:cubicBezTo>
                    <a:pt x="1201" y="3786"/>
                    <a:pt x="846" y="3969"/>
                    <a:pt x="633" y="3904"/>
                  </a:cubicBezTo>
                  <a:cubicBezTo>
                    <a:pt x="544" y="3874"/>
                    <a:pt x="450" y="3827"/>
                    <a:pt x="432" y="3715"/>
                  </a:cubicBezTo>
                  <a:cubicBezTo>
                    <a:pt x="402" y="3673"/>
                    <a:pt x="479" y="3650"/>
                    <a:pt x="651" y="36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2"/>
            <p:cNvSpPr/>
            <p:nvPr/>
          </p:nvSpPr>
          <p:spPr>
            <a:xfrm>
              <a:off x="2951989" y="1630848"/>
              <a:ext cx="40327" cy="88273"/>
            </a:xfrm>
            <a:custGeom>
              <a:avLst/>
              <a:gdLst/>
              <a:ahLst/>
              <a:cxnLst/>
              <a:rect l="l" t="t" r="r" b="b"/>
              <a:pathLst>
                <a:path w="741" h="1622" extrusionOk="0">
                  <a:moveTo>
                    <a:pt x="261" y="1"/>
                  </a:moveTo>
                  <a:cubicBezTo>
                    <a:pt x="504" y="539"/>
                    <a:pt x="646" y="1053"/>
                    <a:pt x="740" y="1621"/>
                  </a:cubicBezTo>
                  <a:cubicBezTo>
                    <a:pt x="474" y="1597"/>
                    <a:pt x="249" y="1574"/>
                    <a:pt x="1" y="1556"/>
                  </a:cubicBezTo>
                  <a:cubicBezTo>
                    <a:pt x="107" y="1036"/>
                    <a:pt x="107" y="533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2"/>
            <p:cNvSpPr/>
            <p:nvPr/>
          </p:nvSpPr>
          <p:spPr>
            <a:xfrm>
              <a:off x="2875418" y="1607011"/>
              <a:ext cx="32545" cy="72164"/>
            </a:xfrm>
            <a:custGeom>
              <a:avLst/>
              <a:gdLst/>
              <a:ahLst/>
              <a:cxnLst/>
              <a:rect l="l" t="t" r="r" b="b"/>
              <a:pathLst>
                <a:path w="598" h="1326" extrusionOk="0">
                  <a:moveTo>
                    <a:pt x="6" y="1"/>
                  </a:moveTo>
                  <a:cubicBezTo>
                    <a:pt x="361" y="113"/>
                    <a:pt x="544" y="285"/>
                    <a:pt x="574" y="592"/>
                  </a:cubicBezTo>
                  <a:cubicBezTo>
                    <a:pt x="598" y="847"/>
                    <a:pt x="533" y="1060"/>
                    <a:pt x="302" y="1201"/>
                  </a:cubicBezTo>
                  <a:cubicBezTo>
                    <a:pt x="95" y="1326"/>
                    <a:pt x="6" y="1290"/>
                    <a:pt x="6" y="1054"/>
                  </a:cubicBezTo>
                  <a:cubicBezTo>
                    <a:pt x="0" y="722"/>
                    <a:pt x="6" y="385"/>
                    <a:pt x="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52"/>
          <p:cNvGrpSpPr/>
          <p:nvPr/>
        </p:nvGrpSpPr>
        <p:grpSpPr>
          <a:xfrm>
            <a:off x="5688992" y="1760422"/>
            <a:ext cx="890951" cy="414972"/>
            <a:chOff x="5688992" y="1493722"/>
            <a:chExt cx="890951" cy="414972"/>
          </a:xfrm>
        </p:grpSpPr>
        <p:sp>
          <p:nvSpPr>
            <p:cNvPr id="1147" name="Google Shape;1147;p52"/>
            <p:cNvSpPr/>
            <p:nvPr/>
          </p:nvSpPr>
          <p:spPr>
            <a:xfrm>
              <a:off x="5688992" y="1493722"/>
              <a:ext cx="890951" cy="414972"/>
            </a:xfrm>
            <a:custGeom>
              <a:avLst/>
              <a:gdLst/>
              <a:ahLst/>
              <a:cxnLst/>
              <a:rect l="l" t="t" r="r" b="b"/>
              <a:pathLst>
                <a:path w="16371" h="7625" extrusionOk="0">
                  <a:moveTo>
                    <a:pt x="15377" y="1663"/>
                  </a:moveTo>
                  <a:cubicBezTo>
                    <a:pt x="15111" y="1746"/>
                    <a:pt x="14928" y="1947"/>
                    <a:pt x="14738" y="2106"/>
                  </a:cubicBezTo>
                  <a:cubicBezTo>
                    <a:pt x="13839" y="2899"/>
                    <a:pt x="12858" y="3585"/>
                    <a:pt x="11965" y="4383"/>
                  </a:cubicBezTo>
                  <a:cubicBezTo>
                    <a:pt x="11704" y="4614"/>
                    <a:pt x="11610" y="4833"/>
                    <a:pt x="11622" y="5170"/>
                  </a:cubicBezTo>
                  <a:cubicBezTo>
                    <a:pt x="11645" y="5750"/>
                    <a:pt x="11639" y="6335"/>
                    <a:pt x="11633" y="6921"/>
                  </a:cubicBezTo>
                  <a:cubicBezTo>
                    <a:pt x="11622" y="7340"/>
                    <a:pt x="11533" y="7459"/>
                    <a:pt x="11131" y="7482"/>
                  </a:cubicBezTo>
                  <a:cubicBezTo>
                    <a:pt x="10196" y="7536"/>
                    <a:pt x="9274" y="7624"/>
                    <a:pt x="8333" y="7595"/>
                  </a:cubicBezTo>
                  <a:cubicBezTo>
                    <a:pt x="7825" y="7577"/>
                    <a:pt x="7352" y="7435"/>
                    <a:pt x="6938" y="7122"/>
                  </a:cubicBezTo>
                  <a:cubicBezTo>
                    <a:pt x="6624" y="6885"/>
                    <a:pt x="6293" y="6684"/>
                    <a:pt x="5974" y="6459"/>
                  </a:cubicBezTo>
                  <a:cubicBezTo>
                    <a:pt x="5861" y="6382"/>
                    <a:pt x="5790" y="6388"/>
                    <a:pt x="5684" y="6471"/>
                  </a:cubicBezTo>
                  <a:cubicBezTo>
                    <a:pt x="5347" y="6714"/>
                    <a:pt x="4992" y="6926"/>
                    <a:pt x="4649" y="7181"/>
                  </a:cubicBezTo>
                  <a:cubicBezTo>
                    <a:pt x="4288" y="7447"/>
                    <a:pt x="3892" y="7553"/>
                    <a:pt x="3448" y="7595"/>
                  </a:cubicBezTo>
                  <a:cubicBezTo>
                    <a:pt x="3040" y="7624"/>
                    <a:pt x="2638" y="7601"/>
                    <a:pt x="2236" y="7583"/>
                  </a:cubicBezTo>
                  <a:cubicBezTo>
                    <a:pt x="1680" y="7565"/>
                    <a:pt x="1124" y="7541"/>
                    <a:pt x="568" y="7494"/>
                  </a:cubicBezTo>
                  <a:cubicBezTo>
                    <a:pt x="136" y="7459"/>
                    <a:pt x="36" y="7358"/>
                    <a:pt x="36" y="6921"/>
                  </a:cubicBezTo>
                  <a:cubicBezTo>
                    <a:pt x="36" y="5909"/>
                    <a:pt x="0" y="4886"/>
                    <a:pt x="83" y="3875"/>
                  </a:cubicBezTo>
                  <a:cubicBezTo>
                    <a:pt x="107" y="3591"/>
                    <a:pt x="207" y="3384"/>
                    <a:pt x="420" y="3195"/>
                  </a:cubicBezTo>
                  <a:cubicBezTo>
                    <a:pt x="1544" y="2183"/>
                    <a:pt x="2750" y="1249"/>
                    <a:pt x="3957" y="338"/>
                  </a:cubicBezTo>
                  <a:cubicBezTo>
                    <a:pt x="4081" y="249"/>
                    <a:pt x="4205" y="161"/>
                    <a:pt x="4353" y="119"/>
                  </a:cubicBezTo>
                  <a:cubicBezTo>
                    <a:pt x="4738" y="1"/>
                    <a:pt x="5092" y="172"/>
                    <a:pt x="5205" y="557"/>
                  </a:cubicBezTo>
                  <a:cubicBezTo>
                    <a:pt x="5353" y="1071"/>
                    <a:pt x="5311" y="1604"/>
                    <a:pt x="5264" y="2130"/>
                  </a:cubicBezTo>
                  <a:cubicBezTo>
                    <a:pt x="5240" y="2349"/>
                    <a:pt x="5104" y="2432"/>
                    <a:pt x="4885" y="2432"/>
                  </a:cubicBezTo>
                  <a:cubicBezTo>
                    <a:pt x="4649" y="2432"/>
                    <a:pt x="4501" y="2337"/>
                    <a:pt x="4454" y="2124"/>
                  </a:cubicBezTo>
                  <a:cubicBezTo>
                    <a:pt x="4424" y="1976"/>
                    <a:pt x="4424" y="1828"/>
                    <a:pt x="4400" y="1598"/>
                  </a:cubicBezTo>
                  <a:cubicBezTo>
                    <a:pt x="3655" y="2012"/>
                    <a:pt x="3111" y="2603"/>
                    <a:pt x="2514" y="3147"/>
                  </a:cubicBezTo>
                  <a:lnTo>
                    <a:pt x="3957" y="3147"/>
                  </a:lnTo>
                  <a:cubicBezTo>
                    <a:pt x="5820" y="3165"/>
                    <a:pt x="7683" y="3118"/>
                    <a:pt x="9546" y="3206"/>
                  </a:cubicBezTo>
                  <a:cubicBezTo>
                    <a:pt x="10072" y="3236"/>
                    <a:pt x="10604" y="3206"/>
                    <a:pt x="11125" y="3224"/>
                  </a:cubicBezTo>
                  <a:cubicBezTo>
                    <a:pt x="11350" y="3230"/>
                    <a:pt x="11497" y="3118"/>
                    <a:pt x="11645" y="2994"/>
                  </a:cubicBezTo>
                  <a:cubicBezTo>
                    <a:pt x="12455" y="2343"/>
                    <a:pt x="13266" y="1686"/>
                    <a:pt x="14082" y="1036"/>
                  </a:cubicBezTo>
                  <a:cubicBezTo>
                    <a:pt x="14407" y="776"/>
                    <a:pt x="14750" y="533"/>
                    <a:pt x="15087" y="285"/>
                  </a:cubicBezTo>
                  <a:cubicBezTo>
                    <a:pt x="15265" y="161"/>
                    <a:pt x="15460" y="102"/>
                    <a:pt x="15673" y="119"/>
                  </a:cubicBezTo>
                  <a:cubicBezTo>
                    <a:pt x="15957" y="149"/>
                    <a:pt x="16146" y="273"/>
                    <a:pt x="16223" y="551"/>
                  </a:cubicBezTo>
                  <a:cubicBezTo>
                    <a:pt x="16371" y="1089"/>
                    <a:pt x="16329" y="1627"/>
                    <a:pt x="16282" y="2166"/>
                  </a:cubicBezTo>
                  <a:cubicBezTo>
                    <a:pt x="16258" y="2367"/>
                    <a:pt x="16087" y="2467"/>
                    <a:pt x="15886" y="2461"/>
                  </a:cubicBezTo>
                  <a:cubicBezTo>
                    <a:pt x="15667" y="2455"/>
                    <a:pt x="15513" y="2343"/>
                    <a:pt x="15466" y="2130"/>
                  </a:cubicBezTo>
                  <a:cubicBezTo>
                    <a:pt x="15442" y="2047"/>
                    <a:pt x="15454" y="1964"/>
                    <a:pt x="15442" y="1876"/>
                  </a:cubicBezTo>
                  <a:cubicBezTo>
                    <a:pt x="15448" y="1840"/>
                    <a:pt x="15460" y="1769"/>
                    <a:pt x="15377" y="1663"/>
                  </a:cubicBezTo>
                  <a:close/>
                  <a:moveTo>
                    <a:pt x="284" y="5347"/>
                  </a:moveTo>
                  <a:cubicBezTo>
                    <a:pt x="284" y="5957"/>
                    <a:pt x="278" y="6400"/>
                    <a:pt x="284" y="6844"/>
                  </a:cubicBezTo>
                  <a:cubicBezTo>
                    <a:pt x="290" y="7222"/>
                    <a:pt x="296" y="7228"/>
                    <a:pt x="692" y="7258"/>
                  </a:cubicBezTo>
                  <a:cubicBezTo>
                    <a:pt x="911" y="7275"/>
                    <a:pt x="1136" y="7287"/>
                    <a:pt x="1355" y="7299"/>
                  </a:cubicBezTo>
                  <a:cubicBezTo>
                    <a:pt x="2035" y="7317"/>
                    <a:pt x="2715" y="7370"/>
                    <a:pt x="3395" y="7340"/>
                  </a:cubicBezTo>
                  <a:cubicBezTo>
                    <a:pt x="3809" y="7329"/>
                    <a:pt x="4188" y="7216"/>
                    <a:pt x="4519" y="6956"/>
                  </a:cubicBezTo>
                  <a:cubicBezTo>
                    <a:pt x="4897" y="6666"/>
                    <a:pt x="5323" y="6459"/>
                    <a:pt x="5678" y="6146"/>
                  </a:cubicBezTo>
                  <a:cubicBezTo>
                    <a:pt x="5784" y="6051"/>
                    <a:pt x="5867" y="6045"/>
                    <a:pt x="5968" y="6146"/>
                  </a:cubicBezTo>
                  <a:cubicBezTo>
                    <a:pt x="6311" y="6453"/>
                    <a:pt x="6731" y="6654"/>
                    <a:pt x="7091" y="6932"/>
                  </a:cubicBezTo>
                  <a:cubicBezTo>
                    <a:pt x="7446" y="7210"/>
                    <a:pt x="7848" y="7329"/>
                    <a:pt x="8298" y="7340"/>
                  </a:cubicBezTo>
                  <a:cubicBezTo>
                    <a:pt x="9215" y="7364"/>
                    <a:pt x="10131" y="7299"/>
                    <a:pt x="11048" y="7246"/>
                  </a:cubicBezTo>
                  <a:cubicBezTo>
                    <a:pt x="11344" y="7222"/>
                    <a:pt x="11367" y="7198"/>
                    <a:pt x="11367" y="6885"/>
                  </a:cubicBezTo>
                  <a:cubicBezTo>
                    <a:pt x="11373" y="6158"/>
                    <a:pt x="11367" y="5436"/>
                    <a:pt x="11355" y="4709"/>
                  </a:cubicBezTo>
                  <a:cubicBezTo>
                    <a:pt x="11355" y="4407"/>
                    <a:pt x="11344" y="4094"/>
                    <a:pt x="11314" y="3792"/>
                  </a:cubicBezTo>
                  <a:cubicBezTo>
                    <a:pt x="11290" y="3555"/>
                    <a:pt x="11190" y="3490"/>
                    <a:pt x="10965" y="3490"/>
                  </a:cubicBezTo>
                  <a:cubicBezTo>
                    <a:pt x="10397" y="3496"/>
                    <a:pt x="9830" y="3490"/>
                    <a:pt x="9256" y="3484"/>
                  </a:cubicBezTo>
                  <a:cubicBezTo>
                    <a:pt x="7523" y="3455"/>
                    <a:pt x="5784" y="3378"/>
                    <a:pt x="4046" y="3402"/>
                  </a:cubicBezTo>
                  <a:cubicBezTo>
                    <a:pt x="2940" y="3413"/>
                    <a:pt x="1828" y="3532"/>
                    <a:pt x="710" y="3473"/>
                  </a:cubicBezTo>
                  <a:cubicBezTo>
                    <a:pt x="408" y="3461"/>
                    <a:pt x="397" y="3490"/>
                    <a:pt x="343" y="3792"/>
                  </a:cubicBezTo>
                  <a:cubicBezTo>
                    <a:pt x="255" y="4372"/>
                    <a:pt x="296" y="4939"/>
                    <a:pt x="284" y="5347"/>
                  </a:cubicBezTo>
                  <a:close/>
                  <a:moveTo>
                    <a:pt x="11622" y="4295"/>
                  </a:moveTo>
                  <a:cubicBezTo>
                    <a:pt x="11681" y="4283"/>
                    <a:pt x="11722" y="4283"/>
                    <a:pt x="11734" y="4259"/>
                  </a:cubicBezTo>
                  <a:cubicBezTo>
                    <a:pt x="12550" y="3496"/>
                    <a:pt x="13479" y="2881"/>
                    <a:pt x="14307" y="2136"/>
                  </a:cubicBezTo>
                  <a:cubicBezTo>
                    <a:pt x="14573" y="1893"/>
                    <a:pt x="14868" y="1681"/>
                    <a:pt x="15164" y="1479"/>
                  </a:cubicBezTo>
                  <a:cubicBezTo>
                    <a:pt x="15436" y="1302"/>
                    <a:pt x="15608" y="1385"/>
                    <a:pt x="15673" y="1692"/>
                  </a:cubicBezTo>
                  <a:cubicBezTo>
                    <a:pt x="15690" y="1757"/>
                    <a:pt x="15690" y="1834"/>
                    <a:pt x="15696" y="1899"/>
                  </a:cubicBezTo>
                  <a:cubicBezTo>
                    <a:pt x="15714" y="2053"/>
                    <a:pt x="15702" y="2242"/>
                    <a:pt x="15927" y="2213"/>
                  </a:cubicBezTo>
                  <a:cubicBezTo>
                    <a:pt x="16116" y="2183"/>
                    <a:pt x="16057" y="1994"/>
                    <a:pt x="16057" y="1870"/>
                  </a:cubicBezTo>
                  <a:cubicBezTo>
                    <a:pt x="16069" y="1604"/>
                    <a:pt x="16069" y="1343"/>
                    <a:pt x="16057" y="1077"/>
                  </a:cubicBezTo>
                  <a:cubicBezTo>
                    <a:pt x="16051" y="829"/>
                    <a:pt x="16069" y="545"/>
                    <a:pt x="15809" y="421"/>
                  </a:cubicBezTo>
                  <a:cubicBezTo>
                    <a:pt x="15537" y="291"/>
                    <a:pt x="15300" y="439"/>
                    <a:pt x="15081" y="604"/>
                  </a:cubicBezTo>
                  <a:cubicBezTo>
                    <a:pt x="15075" y="616"/>
                    <a:pt x="15064" y="622"/>
                    <a:pt x="15052" y="628"/>
                  </a:cubicBezTo>
                  <a:cubicBezTo>
                    <a:pt x="13910" y="1479"/>
                    <a:pt x="12798" y="2384"/>
                    <a:pt x="11693" y="3289"/>
                  </a:cubicBezTo>
                  <a:cubicBezTo>
                    <a:pt x="11616" y="3348"/>
                    <a:pt x="11521" y="3402"/>
                    <a:pt x="11533" y="3520"/>
                  </a:cubicBezTo>
                  <a:cubicBezTo>
                    <a:pt x="11557" y="3780"/>
                    <a:pt x="11586" y="4034"/>
                    <a:pt x="11622" y="4295"/>
                  </a:cubicBezTo>
                  <a:close/>
                  <a:moveTo>
                    <a:pt x="816" y="3147"/>
                  </a:moveTo>
                  <a:cubicBezTo>
                    <a:pt x="828" y="3171"/>
                    <a:pt x="840" y="3195"/>
                    <a:pt x="852" y="3224"/>
                  </a:cubicBezTo>
                  <a:cubicBezTo>
                    <a:pt x="1077" y="3224"/>
                    <a:pt x="1296" y="3206"/>
                    <a:pt x="1508" y="3224"/>
                  </a:cubicBezTo>
                  <a:cubicBezTo>
                    <a:pt x="1775" y="3248"/>
                    <a:pt x="1999" y="3165"/>
                    <a:pt x="2200" y="2994"/>
                  </a:cubicBezTo>
                  <a:cubicBezTo>
                    <a:pt x="2567" y="2674"/>
                    <a:pt x="2940" y="2367"/>
                    <a:pt x="3324" y="2065"/>
                  </a:cubicBezTo>
                  <a:cubicBezTo>
                    <a:pt x="3602" y="1840"/>
                    <a:pt x="3886" y="1610"/>
                    <a:pt x="4188" y="1414"/>
                  </a:cubicBezTo>
                  <a:cubicBezTo>
                    <a:pt x="4418" y="1267"/>
                    <a:pt x="4578" y="1343"/>
                    <a:pt x="4655" y="1610"/>
                  </a:cubicBezTo>
                  <a:cubicBezTo>
                    <a:pt x="4684" y="1716"/>
                    <a:pt x="4684" y="1834"/>
                    <a:pt x="4690" y="1947"/>
                  </a:cubicBezTo>
                  <a:cubicBezTo>
                    <a:pt x="4696" y="2065"/>
                    <a:pt x="4732" y="2166"/>
                    <a:pt x="4874" y="2171"/>
                  </a:cubicBezTo>
                  <a:cubicBezTo>
                    <a:pt x="5045" y="2189"/>
                    <a:pt x="5045" y="2065"/>
                    <a:pt x="5045" y="1953"/>
                  </a:cubicBezTo>
                  <a:cubicBezTo>
                    <a:pt x="5051" y="1669"/>
                    <a:pt x="5051" y="1397"/>
                    <a:pt x="5045" y="1119"/>
                  </a:cubicBezTo>
                  <a:cubicBezTo>
                    <a:pt x="5039" y="841"/>
                    <a:pt x="5075" y="533"/>
                    <a:pt x="4785" y="379"/>
                  </a:cubicBezTo>
                  <a:cubicBezTo>
                    <a:pt x="4477" y="214"/>
                    <a:pt x="4241" y="450"/>
                    <a:pt x="4004" y="616"/>
                  </a:cubicBezTo>
                  <a:cubicBezTo>
                    <a:pt x="3271" y="1119"/>
                    <a:pt x="2614" y="1716"/>
                    <a:pt x="1905" y="2248"/>
                  </a:cubicBezTo>
                  <a:cubicBezTo>
                    <a:pt x="1520" y="2526"/>
                    <a:pt x="1171" y="2852"/>
                    <a:pt x="816" y="3147"/>
                  </a:cubicBezTo>
                  <a:close/>
                </a:path>
              </a:pathLst>
            </a:custGeom>
            <a:solidFill>
              <a:srgbClr val="1B1B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2"/>
            <p:cNvSpPr/>
            <p:nvPr/>
          </p:nvSpPr>
          <p:spPr>
            <a:xfrm>
              <a:off x="5702815" y="1677830"/>
              <a:ext cx="604525" cy="217309"/>
            </a:xfrm>
            <a:custGeom>
              <a:avLst/>
              <a:gdLst/>
              <a:ahLst/>
              <a:cxnLst/>
              <a:rect l="l" t="t" r="r" b="b"/>
              <a:pathLst>
                <a:path w="11108" h="3993" extrusionOk="0">
                  <a:moveTo>
                    <a:pt x="30" y="1964"/>
                  </a:moveTo>
                  <a:cubicBezTo>
                    <a:pt x="42" y="1556"/>
                    <a:pt x="1" y="989"/>
                    <a:pt x="89" y="415"/>
                  </a:cubicBezTo>
                  <a:cubicBezTo>
                    <a:pt x="131" y="113"/>
                    <a:pt x="154" y="84"/>
                    <a:pt x="456" y="101"/>
                  </a:cubicBezTo>
                  <a:cubicBezTo>
                    <a:pt x="1574" y="161"/>
                    <a:pt x="2686" y="30"/>
                    <a:pt x="3792" y="25"/>
                  </a:cubicBezTo>
                  <a:cubicBezTo>
                    <a:pt x="5530" y="1"/>
                    <a:pt x="7269" y="84"/>
                    <a:pt x="9002" y="107"/>
                  </a:cubicBezTo>
                  <a:cubicBezTo>
                    <a:pt x="9570" y="113"/>
                    <a:pt x="10143" y="119"/>
                    <a:pt x="10711" y="113"/>
                  </a:cubicBezTo>
                  <a:cubicBezTo>
                    <a:pt x="10930" y="113"/>
                    <a:pt x="11036" y="190"/>
                    <a:pt x="11060" y="415"/>
                  </a:cubicBezTo>
                  <a:cubicBezTo>
                    <a:pt x="11090" y="722"/>
                    <a:pt x="11101" y="1030"/>
                    <a:pt x="11101" y="1332"/>
                  </a:cubicBezTo>
                  <a:cubicBezTo>
                    <a:pt x="11107" y="2059"/>
                    <a:pt x="11107" y="2781"/>
                    <a:pt x="11107" y="3508"/>
                  </a:cubicBezTo>
                  <a:cubicBezTo>
                    <a:pt x="11107" y="3827"/>
                    <a:pt x="11090" y="3857"/>
                    <a:pt x="10794" y="3869"/>
                  </a:cubicBezTo>
                  <a:cubicBezTo>
                    <a:pt x="9877" y="3928"/>
                    <a:pt x="8961" y="3993"/>
                    <a:pt x="8044" y="3963"/>
                  </a:cubicBezTo>
                  <a:cubicBezTo>
                    <a:pt x="7600" y="3952"/>
                    <a:pt x="7198" y="3833"/>
                    <a:pt x="6837" y="3561"/>
                  </a:cubicBezTo>
                  <a:cubicBezTo>
                    <a:pt x="6477" y="3277"/>
                    <a:pt x="6051" y="3076"/>
                    <a:pt x="5714" y="2769"/>
                  </a:cubicBezTo>
                  <a:cubicBezTo>
                    <a:pt x="5607" y="2680"/>
                    <a:pt x="5518" y="2680"/>
                    <a:pt x="5424" y="2769"/>
                  </a:cubicBezTo>
                  <a:cubicBezTo>
                    <a:pt x="5069" y="3082"/>
                    <a:pt x="4643" y="3295"/>
                    <a:pt x="4265" y="3579"/>
                  </a:cubicBezTo>
                  <a:cubicBezTo>
                    <a:pt x="3934" y="3833"/>
                    <a:pt x="3555" y="3946"/>
                    <a:pt x="3141" y="3963"/>
                  </a:cubicBezTo>
                  <a:cubicBezTo>
                    <a:pt x="2461" y="3993"/>
                    <a:pt x="1781" y="3946"/>
                    <a:pt x="1101" y="3922"/>
                  </a:cubicBezTo>
                  <a:cubicBezTo>
                    <a:pt x="876" y="3916"/>
                    <a:pt x="657" y="3898"/>
                    <a:pt x="432" y="3886"/>
                  </a:cubicBezTo>
                  <a:cubicBezTo>
                    <a:pt x="48" y="3857"/>
                    <a:pt x="36" y="3845"/>
                    <a:pt x="30" y="3472"/>
                  </a:cubicBezTo>
                  <a:cubicBezTo>
                    <a:pt x="24" y="3017"/>
                    <a:pt x="30" y="2574"/>
                    <a:pt x="30" y="1964"/>
                  </a:cubicBezTo>
                  <a:close/>
                  <a:moveTo>
                    <a:pt x="10634" y="1994"/>
                  </a:moveTo>
                  <a:lnTo>
                    <a:pt x="10616" y="1994"/>
                  </a:lnTo>
                  <a:cubicBezTo>
                    <a:pt x="10616" y="1710"/>
                    <a:pt x="10622" y="1438"/>
                    <a:pt x="10616" y="1154"/>
                  </a:cubicBezTo>
                  <a:cubicBezTo>
                    <a:pt x="10599" y="870"/>
                    <a:pt x="10498" y="758"/>
                    <a:pt x="10214" y="722"/>
                  </a:cubicBezTo>
                  <a:cubicBezTo>
                    <a:pt x="10120" y="705"/>
                    <a:pt x="10025" y="711"/>
                    <a:pt x="9925" y="711"/>
                  </a:cubicBezTo>
                  <a:cubicBezTo>
                    <a:pt x="9386" y="699"/>
                    <a:pt x="8842" y="705"/>
                    <a:pt x="8298" y="669"/>
                  </a:cubicBezTo>
                  <a:cubicBezTo>
                    <a:pt x="7689" y="634"/>
                    <a:pt x="7080" y="711"/>
                    <a:pt x="6465" y="722"/>
                  </a:cubicBezTo>
                  <a:cubicBezTo>
                    <a:pt x="6181" y="722"/>
                    <a:pt x="6074" y="852"/>
                    <a:pt x="6033" y="1136"/>
                  </a:cubicBezTo>
                  <a:cubicBezTo>
                    <a:pt x="5992" y="1403"/>
                    <a:pt x="6033" y="1657"/>
                    <a:pt x="6033" y="1923"/>
                  </a:cubicBezTo>
                  <a:cubicBezTo>
                    <a:pt x="6033" y="2112"/>
                    <a:pt x="6110" y="2236"/>
                    <a:pt x="6252" y="2355"/>
                  </a:cubicBezTo>
                  <a:cubicBezTo>
                    <a:pt x="6524" y="2574"/>
                    <a:pt x="6820" y="2751"/>
                    <a:pt x="7127" y="2917"/>
                  </a:cubicBezTo>
                  <a:cubicBezTo>
                    <a:pt x="7316" y="3017"/>
                    <a:pt x="7482" y="3183"/>
                    <a:pt x="7707" y="3218"/>
                  </a:cubicBezTo>
                  <a:cubicBezTo>
                    <a:pt x="8535" y="3360"/>
                    <a:pt x="9363" y="3401"/>
                    <a:pt x="10202" y="3313"/>
                  </a:cubicBezTo>
                  <a:cubicBezTo>
                    <a:pt x="10534" y="3277"/>
                    <a:pt x="10616" y="3189"/>
                    <a:pt x="10628" y="2869"/>
                  </a:cubicBezTo>
                  <a:cubicBezTo>
                    <a:pt x="10652" y="2574"/>
                    <a:pt x="10634" y="2290"/>
                    <a:pt x="10634" y="1994"/>
                  </a:cubicBezTo>
                  <a:close/>
                  <a:moveTo>
                    <a:pt x="1994" y="711"/>
                  </a:moveTo>
                  <a:cubicBezTo>
                    <a:pt x="1680" y="711"/>
                    <a:pt x="1361" y="705"/>
                    <a:pt x="1036" y="711"/>
                  </a:cubicBezTo>
                  <a:cubicBezTo>
                    <a:pt x="835" y="722"/>
                    <a:pt x="616" y="764"/>
                    <a:pt x="598" y="1006"/>
                  </a:cubicBezTo>
                  <a:cubicBezTo>
                    <a:pt x="562" y="1645"/>
                    <a:pt x="486" y="2290"/>
                    <a:pt x="557" y="2922"/>
                  </a:cubicBezTo>
                  <a:cubicBezTo>
                    <a:pt x="586" y="3194"/>
                    <a:pt x="681" y="3265"/>
                    <a:pt x="959" y="3307"/>
                  </a:cubicBezTo>
                  <a:cubicBezTo>
                    <a:pt x="1373" y="3372"/>
                    <a:pt x="1799" y="3336"/>
                    <a:pt x="2213" y="3354"/>
                  </a:cubicBezTo>
                  <a:cubicBezTo>
                    <a:pt x="3218" y="3396"/>
                    <a:pt x="4075" y="3017"/>
                    <a:pt x="4850" y="2408"/>
                  </a:cubicBezTo>
                  <a:cubicBezTo>
                    <a:pt x="4968" y="2307"/>
                    <a:pt x="5116" y="2236"/>
                    <a:pt x="5128" y="2059"/>
                  </a:cubicBezTo>
                  <a:cubicBezTo>
                    <a:pt x="5152" y="1769"/>
                    <a:pt x="5211" y="1479"/>
                    <a:pt x="5158" y="1184"/>
                  </a:cubicBezTo>
                  <a:cubicBezTo>
                    <a:pt x="5099" y="811"/>
                    <a:pt x="5004" y="711"/>
                    <a:pt x="4614" y="705"/>
                  </a:cubicBezTo>
                  <a:cubicBezTo>
                    <a:pt x="3738" y="681"/>
                    <a:pt x="2869" y="622"/>
                    <a:pt x="1994" y="71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2"/>
            <p:cNvSpPr/>
            <p:nvPr/>
          </p:nvSpPr>
          <p:spPr>
            <a:xfrm>
              <a:off x="6315655" y="1509504"/>
              <a:ext cx="250126" cy="217962"/>
            </a:xfrm>
            <a:custGeom>
              <a:avLst/>
              <a:gdLst/>
              <a:ahLst/>
              <a:cxnLst/>
              <a:rect l="l" t="t" r="r" b="b"/>
              <a:pathLst>
                <a:path w="4596" h="4005" extrusionOk="0">
                  <a:moveTo>
                    <a:pt x="107" y="4005"/>
                  </a:moveTo>
                  <a:cubicBezTo>
                    <a:pt x="77" y="3744"/>
                    <a:pt x="42" y="3490"/>
                    <a:pt x="12" y="3230"/>
                  </a:cubicBezTo>
                  <a:cubicBezTo>
                    <a:pt x="0" y="3112"/>
                    <a:pt x="95" y="3058"/>
                    <a:pt x="166" y="2999"/>
                  </a:cubicBezTo>
                  <a:cubicBezTo>
                    <a:pt x="1278" y="2100"/>
                    <a:pt x="2383" y="1189"/>
                    <a:pt x="3531" y="338"/>
                  </a:cubicBezTo>
                  <a:cubicBezTo>
                    <a:pt x="3543" y="332"/>
                    <a:pt x="3554" y="326"/>
                    <a:pt x="3560" y="314"/>
                  </a:cubicBezTo>
                  <a:cubicBezTo>
                    <a:pt x="3773" y="155"/>
                    <a:pt x="4010" y="1"/>
                    <a:pt x="4288" y="131"/>
                  </a:cubicBezTo>
                  <a:cubicBezTo>
                    <a:pt x="4542" y="267"/>
                    <a:pt x="4530" y="545"/>
                    <a:pt x="4536" y="787"/>
                  </a:cubicBezTo>
                  <a:cubicBezTo>
                    <a:pt x="4542" y="1053"/>
                    <a:pt x="4548" y="1314"/>
                    <a:pt x="4536" y="1580"/>
                  </a:cubicBezTo>
                  <a:cubicBezTo>
                    <a:pt x="4530" y="1704"/>
                    <a:pt x="4595" y="1899"/>
                    <a:pt x="4400" y="1923"/>
                  </a:cubicBezTo>
                  <a:cubicBezTo>
                    <a:pt x="4181" y="1952"/>
                    <a:pt x="4181" y="1763"/>
                    <a:pt x="4175" y="1609"/>
                  </a:cubicBezTo>
                  <a:cubicBezTo>
                    <a:pt x="4170" y="1544"/>
                    <a:pt x="4170" y="1467"/>
                    <a:pt x="4152" y="1402"/>
                  </a:cubicBezTo>
                  <a:cubicBezTo>
                    <a:pt x="4087" y="1095"/>
                    <a:pt x="3909" y="1012"/>
                    <a:pt x="3643" y="1189"/>
                  </a:cubicBezTo>
                  <a:cubicBezTo>
                    <a:pt x="3336" y="1391"/>
                    <a:pt x="3052" y="1603"/>
                    <a:pt x="2786" y="1846"/>
                  </a:cubicBezTo>
                  <a:cubicBezTo>
                    <a:pt x="1958" y="2591"/>
                    <a:pt x="1017" y="3200"/>
                    <a:pt x="213" y="3969"/>
                  </a:cubicBezTo>
                  <a:cubicBezTo>
                    <a:pt x="195" y="3993"/>
                    <a:pt x="166" y="3993"/>
                    <a:pt x="107" y="400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2"/>
            <p:cNvSpPr/>
            <p:nvPr/>
          </p:nvSpPr>
          <p:spPr>
            <a:xfrm>
              <a:off x="5733400" y="1505314"/>
              <a:ext cx="231459" cy="164846"/>
            </a:xfrm>
            <a:custGeom>
              <a:avLst/>
              <a:gdLst/>
              <a:ahLst/>
              <a:cxnLst/>
              <a:rect l="l" t="t" r="r" b="b"/>
              <a:pathLst>
                <a:path w="4253" h="3029" extrusionOk="0">
                  <a:moveTo>
                    <a:pt x="0" y="2934"/>
                  </a:moveTo>
                  <a:cubicBezTo>
                    <a:pt x="355" y="2633"/>
                    <a:pt x="704" y="2313"/>
                    <a:pt x="1077" y="2035"/>
                  </a:cubicBezTo>
                  <a:cubicBezTo>
                    <a:pt x="1798" y="1509"/>
                    <a:pt x="2449" y="906"/>
                    <a:pt x="3176" y="403"/>
                  </a:cubicBezTo>
                  <a:cubicBezTo>
                    <a:pt x="3413" y="237"/>
                    <a:pt x="3649" y="1"/>
                    <a:pt x="3963" y="166"/>
                  </a:cubicBezTo>
                  <a:cubicBezTo>
                    <a:pt x="4253" y="320"/>
                    <a:pt x="4211" y="628"/>
                    <a:pt x="4223" y="906"/>
                  </a:cubicBezTo>
                  <a:cubicBezTo>
                    <a:pt x="4229" y="1178"/>
                    <a:pt x="4223" y="1456"/>
                    <a:pt x="4223" y="1740"/>
                  </a:cubicBezTo>
                  <a:cubicBezTo>
                    <a:pt x="4223" y="1846"/>
                    <a:pt x="4211" y="1976"/>
                    <a:pt x="4052" y="1958"/>
                  </a:cubicBezTo>
                  <a:cubicBezTo>
                    <a:pt x="3910" y="1953"/>
                    <a:pt x="3874" y="1846"/>
                    <a:pt x="3868" y="1728"/>
                  </a:cubicBezTo>
                  <a:cubicBezTo>
                    <a:pt x="3856" y="1621"/>
                    <a:pt x="3856" y="1509"/>
                    <a:pt x="3827" y="1397"/>
                  </a:cubicBezTo>
                  <a:cubicBezTo>
                    <a:pt x="3762" y="1130"/>
                    <a:pt x="3602" y="1048"/>
                    <a:pt x="3366" y="1196"/>
                  </a:cubicBezTo>
                  <a:cubicBezTo>
                    <a:pt x="3058" y="1391"/>
                    <a:pt x="2780" y="1621"/>
                    <a:pt x="2496" y="1846"/>
                  </a:cubicBezTo>
                  <a:cubicBezTo>
                    <a:pt x="2124" y="2154"/>
                    <a:pt x="1745" y="2461"/>
                    <a:pt x="1373" y="2781"/>
                  </a:cubicBezTo>
                  <a:cubicBezTo>
                    <a:pt x="1177" y="2952"/>
                    <a:pt x="953" y="3029"/>
                    <a:pt x="687" y="3011"/>
                  </a:cubicBezTo>
                  <a:cubicBezTo>
                    <a:pt x="468" y="2993"/>
                    <a:pt x="249" y="3011"/>
                    <a:pt x="30" y="3011"/>
                  </a:cubicBezTo>
                  <a:cubicBezTo>
                    <a:pt x="24" y="2988"/>
                    <a:pt x="12" y="2964"/>
                    <a:pt x="0" y="293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2"/>
            <p:cNvSpPr/>
            <p:nvPr/>
          </p:nvSpPr>
          <p:spPr>
            <a:xfrm>
              <a:off x="6029507" y="1711626"/>
              <a:ext cx="253010" cy="151349"/>
            </a:xfrm>
            <a:custGeom>
              <a:avLst/>
              <a:gdLst/>
              <a:ahLst/>
              <a:cxnLst/>
              <a:rect l="l" t="t" r="r" b="b"/>
              <a:pathLst>
                <a:path w="4649" h="2781" extrusionOk="0">
                  <a:moveTo>
                    <a:pt x="4631" y="1373"/>
                  </a:moveTo>
                  <a:cubicBezTo>
                    <a:pt x="4631" y="1657"/>
                    <a:pt x="4649" y="1953"/>
                    <a:pt x="4631" y="2242"/>
                  </a:cubicBezTo>
                  <a:cubicBezTo>
                    <a:pt x="4619" y="2568"/>
                    <a:pt x="4537" y="2650"/>
                    <a:pt x="4205" y="2686"/>
                  </a:cubicBezTo>
                  <a:cubicBezTo>
                    <a:pt x="3372" y="2780"/>
                    <a:pt x="2544" y="2733"/>
                    <a:pt x="1716" y="2591"/>
                  </a:cubicBezTo>
                  <a:cubicBezTo>
                    <a:pt x="1479" y="2556"/>
                    <a:pt x="1325" y="2390"/>
                    <a:pt x="1130" y="2290"/>
                  </a:cubicBezTo>
                  <a:cubicBezTo>
                    <a:pt x="828" y="2118"/>
                    <a:pt x="521" y="1947"/>
                    <a:pt x="255" y="1722"/>
                  </a:cubicBezTo>
                  <a:cubicBezTo>
                    <a:pt x="119" y="1615"/>
                    <a:pt x="42" y="1479"/>
                    <a:pt x="36" y="1296"/>
                  </a:cubicBezTo>
                  <a:cubicBezTo>
                    <a:pt x="36" y="1030"/>
                    <a:pt x="0" y="770"/>
                    <a:pt x="36" y="504"/>
                  </a:cubicBezTo>
                  <a:cubicBezTo>
                    <a:pt x="77" y="226"/>
                    <a:pt x="184" y="95"/>
                    <a:pt x="474" y="90"/>
                  </a:cubicBezTo>
                  <a:cubicBezTo>
                    <a:pt x="1083" y="84"/>
                    <a:pt x="1692" y="1"/>
                    <a:pt x="2307" y="36"/>
                  </a:cubicBezTo>
                  <a:cubicBezTo>
                    <a:pt x="2845" y="66"/>
                    <a:pt x="3383" y="66"/>
                    <a:pt x="3933" y="84"/>
                  </a:cubicBezTo>
                  <a:cubicBezTo>
                    <a:pt x="4028" y="84"/>
                    <a:pt x="4123" y="78"/>
                    <a:pt x="4223" y="90"/>
                  </a:cubicBezTo>
                  <a:cubicBezTo>
                    <a:pt x="4501" y="137"/>
                    <a:pt x="4602" y="237"/>
                    <a:pt x="4619" y="527"/>
                  </a:cubicBezTo>
                  <a:cubicBezTo>
                    <a:pt x="4631" y="805"/>
                    <a:pt x="4619" y="1083"/>
                    <a:pt x="4619" y="1361"/>
                  </a:cubicBezTo>
                  <a:cubicBezTo>
                    <a:pt x="4619" y="1373"/>
                    <a:pt x="4625" y="1373"/>
                    <a:pt x="4631" y="1373"/>
                  </a:cubicBezTo>
                  <a:close/>
                  <a:moveTo>
                    <a:pt x="4389" y="1414"/>
                  </a:moveTo>
                  <a:lnTo>
                    <a:pt x="4377" y="1414"/>
                  </a:lnTo>
                  <a:cubicBezTo>
                    <a:pt x="4377" y="1166"/>
                    <a:pt x="4383" y="912"/>
                    <a:pt x="4377" y="663"/>
                  </a:cubicBezTo>
                  <a:cubicBezTo>
                    <a:pt x="4371" y="379"/>
                    <a:pt x="4341" y="350"/>
                    <a:pt x="4063" y="338"/>
                  </a:cubicBezTo>
                  <a:cubicBezTo>
                    <a:pt x="3856" y="326"/>
                    <a:pt x="3649" y="326"/>
                    <a:pt x="3437" y="320"/>
                  </a:cubicBezTo>
                  <a:cubicBezTo>
                    <a:pt x="2508" y="267"/>
                    <a:pt x="1580" y="285"/>
                    <a:pt x="651" y="326"/>
                  </a:cubicBezTo>
                  <a:cubicBezTo>
                    <a:pt x="320" y="344"/>
                    <a:pt x="278" y="379"/>
                    <a:pt x="273" y="734"/>
                  </a:cubicBezTo>
                  <a:cubicBezTo>
                    <a:pt x="273" y="799"/>
                    <a:pt x="290" y="876"/>
                    <a:pt x="273" y="941"/>
                  </a:cubicBezTo>
                  <a:cubicBezTo>
                    <a:pt x="207" y="1349"/>
                    <a:pt x="420" y="1574"/>
                    <a:pt x="740" y="1781"/>
                  </a:cubicBezTo>
                  <a:cubicBezTo>
                    <a:pt x="1355" y="2189"/>
                    <a:pt x="1988" y="2514"/>
                    <a:pt x="2751" y="2473"/>
                  </a:cubicBezTo>
                  <a:cubicBezTo>
                    <a:pt x="2780" y="2473"/>
                    <a:pt x="2804" y="2479"/>
                    <a:pt x="2833" y="2479"/>
                  </a:cubicBezTo>
                  <a:cubicBezTo>
                    <a:pt x="3206" y="2479"/>
                    <a:pt x="3584" y="2491"/>
                    <a:pt x="3957" y="2479"/>
                  </a:cubicBezTo>
                  <a:cubicBezTo>
                    <a:pt x="4353" y="2461"/>
                    <a:pt x="4383" y="2426"/>
                    <a:pt x="4389" y="2041"/>
                  </a:cubicBezTo>
                  <a:cubicBezTo>
                    <a:pt x="4401" y="1834"/>
                    <a:pt x="4389" y="1627"/>
                    <a:pt x="4389" y="1414"/>
                  </a:cubicBezTo>
                  <a:close/>
                </a:path>
              </a:pathLst>
            </a:custGeom>
            <a:solidFill>
              <a:srgbClr val="1B1B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2"/>
            <p:cNvSpPr/>
            <p:nvPr/>
          </p:nvSpPr>
          <p:spPr>
            <a:xfrm>
              <a:off x="5729536" y="1711626"/>
              <a:ext cx="256874" cy="151022"/>
            </a:xfrm>
            <a:custGeom>
              <a:avLst/>
              <a:gdLst/>
              <a:ahLst/>
              <a:cxnLst/>
              <a:rect l="l" t="t" r="r" b="b"/>
              <a:pathLst>
                <a:path w="4720" h="2775" extrusionOk="0">
                  <a:moveTo>
                    <a:pt x="1503" y="90"/>
                  </a:moveTo>
                  <a:cubicBezTo>
                    <a:pt x="2378" y="1"/>
                    <a:pt x="3247" y="60"/>
                    <a:pt x="4129" y="84"/>
                  </a:cubicBezTo>
                  <a:cubicBezTo>
                    <a:pt x="4519" y="101"/>
                    <a:pt x="4619" y="190"/>
                    <a:pt x="4679" y="563"/>
                  </a:cubicBezTo>
                  <a:cubicBezTo>
                    <a:pt x="4720" y="858"/>
                    <a:pt x="4667" y="1148"/>
                    <a:pt x="4649" y="1438"/>
                  </a:cubicBezTo>
                  <a:cubicBezTo>
                    <a:pt x="4631" y="1604"/>
                    <a:pt x="4483" y="1686"/>
                    <a:pt x="4365" y="1787"/>
                  </a:cubicBezTo>
                  <a:cubicBezTo>
                    <a:pt x="3596" y="2396"/>
                    <a:pt x="2739" y="2775"/>
                    <a:pt x="1727" y="2733"/>
                  </a:cubicBezTo>
                  <a:cubicBezTo>
                    <a:pt x="1313" y="2715"/>
                    <a:pt x="894" y="2751"/>
                    <a:pt x="480" y="2686"/>
                  </a:cubicBezTo>
                  <a:cubicBezTo>
                    <a:pt x="190" y="2639"/>
                    <a:pt x="89" y="2573"/>
                    <a:pt x="71" y="2301"/>
                  </a:cubicBezTo>
                  <a:cubicBezTo>
                    <a:pt x="0" y="1663"/>
                    <a:pt x="77" y="1024"/>
                    <a:pt x="113" y="385"/>
                  </a:cubicBezTo>
                  <a:cubicBezTo>
                    <a:pt x="131" y="143"/>
                    <a:pt x="349" y="95"/>
                    <a:pt x="551" y="90"/>
                  </a:cubicBezTo>
                  <a:cubicBezTo>
                    <a:pt x="864" y="84"/>
                    <a:pt x="1177" y="90"/>
                    <a:pt x="1503" y="90"/>
                  </a:cubicBezTo>
                  <a:close/>
                  <a:moveTo>
                    <a:pt x="1461" y="350"/>
                  </a:moveTo>
                  <a:cubicBezTo>
                    <a:pt x="1189" y="350"/>
                    <a:pt x="905" y="356"/>
                    <a:pt x="633" y="350"/>
                  </a:cubicBezTo>
                  <a:cubicBezTo>
                    <a:pt x="426" y="344"/>
                    <a:pt x="320" y="433"/>
                    <a:pt x="320" y="640"/>
                  </a:cubicBezTo>
                  <a:cubicBezTo>
                    <a:pt x="314" y="1142"/>
                    <a:pt x="302" y="1639"/>
                    <a:pt x="308" y="2142"/>
                  </a:cubicBezTo>
                  <a:cubicBezTo>
                    <a:pt x="308" y="2396"/>
                    <a:pt x="367" y="2455"/>
                    <a:pt x="627" y="2473"/>
                  </a:cubicBezTo>
                  <a:cubicBezTo>
                    <a:pt x="1012" y="2491"/>
                    <a:pt x="1402" y="2473"/>
                    <a:pt x="1792" y="2485"/>
                  </a:cubicBezTo>
                  <a:cubicBezTo>
                    <a:pt x="2662" y="2526"/>
                    <a:pt x="3413" y="2189"/>
                    <a:pt x="4099" y="1686"/>
                  </a:cubicBezTo>
                  <a:cubicBezTo>
                    <a:pt x="4324" y="1527"/>
                    <a:pt x="4448" y="1343"/>
                    <a:pt x="4430" y="1065"/>
                  </a:cubicBezTo>
                  <a:cubicBezTo>
                    <a:pt x="4424" y="941"/>
                    <a:pt x="4436" y="817"/>
                    <a:pt x="4430" y="693"/>
                  </a:cubicBezTo>
                  <a:cubicBezTo>
                    <a:pt x="4412" y="403"/>
                    <a:pt x="4371" y="356"/>
                    <a:pt x="4075" y="344"/>
                  </a:cubicBezTo>
                  <a:cubicBezTo>
                    <a:pt x="3206" y="314"/>
                    <a:pt x="2331" y="255"/>
                    <a:pt x="1461" y="350"/>
                  </a:cubicBezTo>
                  <a:close/>
                </a:path>
              </a:pathLst>
            </a:custGeom>
            <a:solidFill>
              <a:srgbClr val="1B1B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2"/>
            <p:cNvSpPr/>
            <p:nvPr/>
          </p:nvSpPr>
          <p:spPr>
            <a:xfrm>
              <a:off x="6040772" y="1726103"/>
              <a:ext cx="227595" cy="122396"/>
            </a:xfrm>
            <a:custGeom>
              <a:avLst/>
              <a:gdLst/>
              <a:ahLst/>
              <a:cxnLst/>
              <a:rect l="l" t="t" r="r" b="b"/>
              <a:pathLst>
                <a:path w="4182" h="2249" extrusionOk="0">
                  <a:moveTo>
                    <a:pt x="4182" y="1148"/>
                  </a:moveTo>
                  <a:lnTo>
                    <a:pt x="4182" y="1775"/>
                  </a:lnTo>
                  <a:cubicBezTo>
                    <a:pt x="4176" y="2160"/>
                    <a:pt x="4146" y="2201"/>
                    <a:pt x="3750" y="2213"/>
                  </a:cubicBezTo>
                  <a:cubicBezTo>
                    <a:pt x="3371" y="2231"/>
                    <a:pt x="2993" y="2213"/>
                    <a:pt x="2626" y="2213"/>
                  </a:cubicBezTo>
                  <a:cubicBezTo>
                    <a:pt x="2597" y="2213"/>
                    <a:pt x="2567" y="2207"/>
                    <a:pt x="2544" y="2207"/>
                  </a:cubicBezTo>
                  <a:cubicBezTo>
                    <a:pt x="1781" y="2248"/>
                    <a:pt x="1148" y="1923"/>
                    <a:pt x="533" y="1521"/>
                  </a:cubicBezTo>
                  <a:cubicBezTo>
                    <a:pt x="213" y="1314"/>
                    <a:pt x="0" y="1083"/>
                    <a:pt x="66" y="675"/>
                  </a:cubicBezTo>
                  <a:cubicBezTo>
                    <a:pt x="71" y="610"/>
                    <a:pt x="66" y="533"/>
                    <a:pt x="66" y="468"/>
                  </a:cubicBezTo>
                  <a:cubicBezTo>
                    <a:pt x="83" y="119"/>
                    <a:pt x="113" y="84"/>
                    <a:pt x="444" y="60"/>
                  </a:cubicBezTo>
                  <a:cubicBezTo>
                    <a:pt x="1373" y="19"/>
                    <a:pt x="2301" y="1"/>
                    <a:pt x="3230" y="54"/>
                  </a:cubicBezTo>
                  <a:cubicBezTo>
                    <a:pt x="3437" y="72"/>
                    <a:pt x="3644" y="60"/>
                    <a:pt x="3856" y="72"/>
                  </a:cubicBezTo>
                  <a:cubicBezTo>
                    <a:pt x="4129" y="84"/>
                    <a:pt x="4164" y="113"/>
                    <a:pt x="4170" y="397"/>
                  </a:cubicBezTo>
                  <a:cubicBezTo>
                    <a:pt x="4176" y="646"/>
                    <a:pt x="4170" y="900"/>
                    <a:pt x="4170" y="1148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2"/>
            <p:cNvSpPr/>
            <p:nvPr/>
          </p:nvSpPr>
          <p:spPr>
            <a:xfrm>
              <a:off x="5745971" y="1725830"/>
              <a:ext cx="225636" cy="123321"/>
            </a:xfrm>
            <a:custGeom>
              <a:avLst/>
              <a:gdLst/>
              <a:ahLst/>
              <a:cxnLst/>
              <a:rect l="l" t="t" r="r" b="b"/>
              <a:pathLst>
                <a:path w="4146" h="2266" extrusionOk="0">
                  <a:moveTo>
                    <a:pt x="1159" y="89"/>
                  </a:moveTo>
                  <a:cubicBezTo>
                    <a:pt x="2029" y="0"/>
                    <a:pt x="2904" y="53"/>
                    <a:pt x="3773" y="83"/>
                  </a:cubicBezTo>
                  <a:cubicBezTo>
                    <a:pt x="4069" y="89"/>
                    <a:pt x="4110" y="142"/>
                    <a:pt x="4128" y="432"/>
                  </a:cubicBezTo>
                  <a:cubicBezTo>
                    <a:pt x="4140" y="556"/>
                    <a:pt x="4122" y="680"/>
                    <a:pt x="4128" y="804"/>
                  </a:cubicBezTo>
                  <a:cubicBezTo>
                    <a:pt x="4146" y="1088"/>
                    <a:pt x="4010" y="1272"/>
                    <a:pt x="3797" y="1425"/>
                  </a:cubicBezTo>
                  <a:cubicBezTo>
                    <a:pt x="3111" y="1928"/>
                    <a:pt x="2372" y="2265"/>
                    <a:pt x="1490" y="2224"/>
                  </a:cubicBezTo>
                  <a:cubicBezTo>
                    <a:pt x="1106" y="2212"/>
                    <a:pt x="716" y="2224"/>
                    <a:pt x="325" y="2212"/>
                  </a:cubicBezTo>
                  <a:cubicBezTo>
                    <a:pt x="59" y="2194"/>
                    <a:pt x="6" y="2135"/>
                    <a:pt x="6" y="1881"/>
                  </a:cubicBezTo>
                  <a:cubicBezTo>
                    <a:pt x="0" y="1378"/>
                    <a:pt x="12" y="881"/>
                    <a:pt x="18" y="379"/>
                  </a:cubicBezTo>
                  <a:cubicBezTo>
                    <a:pt x="18" y="172"/>
                    <a:pt x="124" y="83"/>
                    <a:pt x="331" y="89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55"/>
          <p:cNvSpPr txBox="1">
            <a:spLocks noGrp="1"/>
          </p:cNvSpPr>
          <p:nvPr>
            <p:ph type="title"/>
          </p:nvPr>
        </p:nvSpPr>
        <p:spPr>
          <a:xfrm>
            <a:off x="713225" y="1514538"/>
            <a:ext cx="4523400" cy="143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Your Attention!!</a:t>
            </a:r>
            <a:endParaRPr dirty="0"/>
          </a:p>
        </p:txBody>
      </p:sp>
      <p:pic>
        <p:nvPicPr>
          <p:cNvPr id="1247" name="Google Shape;124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989" y="0"/>
            <a:ext cx="342901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 Golden Figurine Goes To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EDC0"/>
      </a:accent1>
      <a:accent2>
        <a:srgbClr val="2B061E"/>
      </a:accent2>
      <a:accent3>
        <a:srgbClr val="D01E0E"/>
      </a:accent3>
      <a:accent4>
        <a:srgbClr val="E0AA3D"/>
      </a:accent4>
      <a:accent5>
        <a:srgbClr val="DEA78D"/>
      </a:accent5>
      <a:accent6>
        <a:srgbClr val="2B061E"/>
      </a:accent6>
      <a:hlink>
        <a:srgbClr val="2B06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128</Words>
  <Application>Microsoft Office PowerPoint</Application>
  <PresentationFormat>Trình chiếu Trên màn hình (16:9)</PresentationFormat>
  <Paragraphs>29</Paragraphs>
  <Slides>8</Slides>
  <Notes>8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8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8</vt:i4>
      </vt:variant>
    </vt:vector>
  </HeadingPairs>
  <TitlesOfParts>
    <vt:vector size="17" baseType="lpstr">
      <vt:lpstr>Arial</vt:lpstr>
      <vt:lpstr>Roboto</vt:lpstr>
      <vt:lpstr>Dancing Script</vt:lpstr>
      <vt:lpstr>Grand Hotel</vt:lpstr>
      <vt:lpstr>Alegreya</vt:lpstr>
      <vt:lpstr>Roboto Condensed Light</vt:lpstr>
      <vt:lpstr>Open Sans</vt:lpstr>
      <vt:lpstr>Handlee</vt:lpstr>
      <vt:lpstr>The Golden Figurine Goes To by Slidesgo</vt:lpstr>
      <vt:lpstr>Case Study Module 3</vt:lpstr>
      <vt:lpstr>Đề tài – Quintessa Cinema</vt:lpstr>
      <vt:lpstr>02</vt:lpstr>
      <vt:lpstr>Product Backlog</vt:lpstr>
      <vt:lpstr>Bản trình bày PowerPoint</vt:lpstr>
      <vt:lpstr>Khó khăn</vt:lpstr>
      <vt:lpstr>Bài học rút ra</vt:lpstr>
      <vt:lpstr>Thanks For Your Attention!!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Module 3</dc:title>
  <dc:creator>USER</dc:creator>
  <cp:lastModifiedBy>16CDTH11-Phan NguyễN HoàI Nguyên</cp:lastModifiedBy>
  <cp:revision>6</cp:revision>
  <dcterms:modified xsi:type="dcterms:W3CDTF">2021-04-27T10:00:50Z</dcterms:modified>
</cp:coreProperties>
</file>